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6.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7.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8.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9.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10.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11.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12.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theme/theme13.xml" ContentType="application/vnd.openxmlformats-officedocument.theme+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14.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5.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6" r:id="rId2"/>
    <p:sldMasterId id="2147483735" r:id="rId3"/>
    <p:sldMasterId id="2147483854" r:id="rId4"/>
    <p:sldMasterId id="2147483873" r:id="rId5"/>
    <p:sldMasterId id="2147484038" r:id="rId6"/>
    <p:sldMasterId id="2147484084" r:id="rId7"/>
    <p:sldMasterId id="2147484108" r:id="rId8"/>
    <p:sldMasterId id="2147484294" r:id="rId9"/>
    <p:sldMasterId id="2147484340" r:id="rId10"/>
    <p:sldMasterId id="2147484352" r:id="rId11"/>
    <p:sldMasterId id="2147484367" r:id="rId12"/>
    <p:sldMasterId id="2147484379" r:id="rId13"/>
    <p:sldMasterId id="2147484391" r:id="rId14"/>
    <p:sldMasterId id="2147484403" r:id="rId15"/>
    <p:sldMasterId id="2147484418" r:id="rId16"/>
  </p:sldMasterIdLst>
  <p:notesMasterIdLst>
    <p:notesMasterId r:id="rId88"/>
  </p:notesMasterIdLst>
  <p:handoutMasterIdLst>
    <p:handoutMasterId r:id="rId89"/>
  </p:handoutMasterIdLst>
  <p:sldIdLst>
    <p:sldId id="257" r:id="rId17"/>
    <p:sldId id="258" r:id="rId18"/>
    <p:sldId id="259" r:id="rId19"/>
    <p:sldId id="349" r:id="rId20"/>
    <p:sldId id="594" r:id="rId21"/>
    <p:sldId id="592" r:id="rId22"/>
    <p:sldId id="625" r:id="rId23"/>
    <p:sldId id="626" r:id="rId24"/>
    <p:sldId id="627" r:id="rId25"/>
    <p:sldId id="628" r:id="rId26"/>
    <p:sldId id="629" r:id="rId27"/>
    <p:sldId id="265" r:id="rId28"/>
    <p:sldId id="266" r:id="rId29"/>
    <p:sldId id="590" r:id="rId30"/>
    <p:sldId id="602" r:id="rId31"/>
    <p:sldId id="630" r:id="rId32"/>
    <p:sldId id="598" r:id="rId33"/>
    <p:sldId id="599" r:id="rId34"/>
    <p:sldId id="595" r:id="rId35"/>
    <p:sldId id="596" r:id="rId36"/>
    <p:sldId id="603" r:id="rId37"/>
    <p:sldId id="277" r:id="rId38"/>
    <p:sldId id="278" r:id="rId39"/>
    <p:sldId id="353" r:id="rId40"/>
    <p:sldId id="601" r:id="rId41"/>
    <p:sldId id="566" r:id="rId42"/>
    <p:sldId id="612" r:id="rId43"/>
    <p:sldId id="613" r:id="rId44"/>
    <p:sldId id="614" r:id="rId45"/>
    <p:sldId id="615" r:id="rId46"/>
    <p:sldId id="616" r:id="rId47"/>
    <p:sldId id="617" r:id="rId48"/>
    <p:sldId id="618" r:id="rId49"/>
    <p:sldId id="567" r:id="rId50"/>
    <p:sldId id="624" r:id="rId51"/>
    <p:sldId id="481" r:id="rId52"/>
    <p:sldId id="623" r:id="rId53"/>
    <p:sldId id="606" r:id="rId54"/>
    <p:sldId id="607" r:id="rId55"/>
    <p:sldId id="608" r:id="rId56"/>
    <p:sldId id="609" r:id="rId57"/>
    <p:sldId id="610" r:id="rId58"/>
    <p:sldId id="611" r:id="rId59"/>
    <p:sldId id="572" r:id="rId60"/>
    <p:sldId id="631" r:id="rId61"/>
    <p:sldId id="632" r:id="rId62"/>
    <p:sldId id="649" r:id="rId63"/>
    <p:sldId id="634" r:id="rId64"/>
    <p:sldId id="635" r:id="rId65"/>
    <p:sldId id="636" r:id="rId66"/>
    <p:sldId id="637" r:id="rId67"/>
    <p:sldId id="638" r:id="rId68"/>
    <p:sldId id="639" r:id="rId69"/>
    <p:sldId id="640" r:id="rId70"/>
    <p:sldId id="641" r:id="rId71"/>
    <p:sldId id="642" r:id="rId72"/>
    <p:sldId id="643" r:id="rId73"/>
    <p:sldId id="644" r:id="rId74"/>
    <p:sldId id="645" r:id="rId75"/>
    <p:sldId id="646" r:id="rId76"/>
    <p:sldId id="647" r:id="rId77"/>
    <p:sldId id="648" r:id="rId78"/>
    <p:sldId id="650" r:id="rId79"/>
    <p:sldId id="422" r:id="rId80"/>
    <p:sldId id="651" r:id="rId81"/>
    <p:sldId id="622" r:id="rId82"/>
    <p:sldId id="604" r:id="rId83"/>
    <p:sldId id="345" r:id="rId84"/>
    <p:sldId id="605" r:id="rId85"/>
    <p:sldId id="583" r:id="rId86"/>
    <p:sldId id="336" r:id="rId87"/>
  </p:sldIdLst>
  <p:sldSz cx="9144000" cy="6858000" type="screen4x3"/>
  <p:notesSz cx="7315200" cy="9601200"/>
  <p:defaultTextStyle>
    <a:defPPr>
      <a:defRPr lang="en-US"/>
    </a:defPPr>
    <a:lvl1pPr marL="0" algn="l" defTabSz="913462" rtl="0" eaLnBrk="1" latinLnBrk="0" hangingPunct="1">
      <a:defRPr sz="1800" kern="1200">
        <a:solidFill>
          <a:schemeClr val="tx1"/>
        </a:solidFill>
        <a:latin typeface="+mn-lt"/>
        <a:ea typeface="+mn-ea"/>
        <a:cs typeface="+mn-cs"/>
      </a:defRPr>
    </a:lvl1pPr>
    <a:lvl2pPr marL="456727" algn="l" defTabSz="913462" rtl="0" eaLnBrk="1" latinLnBrk="0" hangingPunct="1">
      <a:defRPr sz="1800" kern="1200">
        <a:solidFill>
          <a:schemeClr val="tx1"/>
        </a:solidFill>
        <a:latin typeface="+mn-lt"/>
        <a:ea typeface="+mn-ea"/>
        <a:cs typeface="+mn-cs"/>
      </a:defRPr>
    </a:lvl2pPr>
    <a:lvl3pPr marL="913462" algn="l" defTabSz="913462" rtl="0" eaLnBrk="1" latinLnBrk="0" hangingPunct="1">
      <a:defRPr sz="1800" kern="1200">
        <a:solidFill>
          <a:schemeClr val="tx1"/>
        </a:solidFill>
        <a:latin typeface="+mn-lt"/>
        <a:ea typeface="+mn-ea"/>
        <a:cs typeface="+mn-cs"/>
      </a:defRPr>
    </a:lvl3pPr>
    <a:lvl4pPr marL="1370200" algn="l" defTabSz="913462" rtl="0" eaLnBrk="1" latinLnBrk="0" hangingPunct="1">
      <a:defRPr sz="1800" kern="1200">
        <a:solidFill>
          <a:schemeClr val="tx1"/>
        </a:solidFill>
        <a:latin typeface="+mn-lt"/>
        <a:ea typeface="+mn-ea"/>
        <a:cs typeface="+mn-cs"/>
      </a:defRPr>
    </a:lvl4pPr>
    <a:lvl5pPr marL="1826931" algn="l" defTabSz="913462" rtl="0" eaLnBrk="1" latinLnBrk="0" hangingPunct="1">
      <a:defRPr sz="1800" kern="1200">
        <a:solidFill>
          <a:schemeClr val="tx1"/>
        </a:solidFill>
        <a:latin typeface="+mn-lt"/>
        <a:ea typeface="+mn-ea"/>
        <a:cs typeface="+mn-cs"/>
      </a:defRPr>
    </a:lvl5pPr>
    <a:lvl6pPr marL="2283660" algn="l" defTabSz="913462" rtl="0" eaLnBrk="1" latinLnBrk="0" hangingPunct="1">
      <a:defRPr sz="1800" kern="1200">
        <a:solidFill>
          <a:schemeClr val="tx1"/>
        </a:solidFill>
        <a:latin typeface="+mn-lt"/>
        <a:ea typeface="+mn-ea"/>
        <a:cs typeface="+mn-cs"/>
      </a:defRPr>
    </a:lvl6pPr>
    <a:lvl7pPr marL="2740397" algn="l" defTabSz="913462" rtl="0" eaLnBrk="1" latinLnBrk="0" hangingPunct="1">
      <a:defRPr sz="1800" kern="1200">
        <a:solidFill>
          <a:schemeClr val="tx1"/>
        </a:solidFill>
        <a:latin typeface="+mn-lt"/>
        <a:ea typeface="+mn-ea"/>
        <a:cs typeface="+mn-cs"/>
      </a:defRPr>
    </a:lvl7pPr>
    <a:lvl8pPr marL="3197124" algn="l" defTabSz="913462" rtl="0" eaLnBrk="1" latinLnBrk="0" hangingPunct="1">
      <a:defRPr sz="1800" kern="1200">
        <a:solidFill>
          <a:schemeClr val="tx1"/>
        </a:solidFill>
        <a:latin typeface="+mn-lt"/>
        <a:ea typeface="+mn-ea"/>
        <a:cs typeface="+mn-cs"/>
      </a:defRPr>
    </a:lvl8pPr>
    <a:lvl9pPr marL="3653860" algn="l" defTabSz="9134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06666"/>
    <a:srgbClr val="F7964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82" autoAdjust="0"/>
  </p:normalViewPr>
  <p:slideViewPr>
    <p:cSldViewPr>
      <p:cViewPr varScale="1">
        <p:scale>
          <a:sx n="94" d="100"/>
          <a:sy n="94" d="100"/>
        </p:scale>
        <p:origin x="47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488" y="-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slide" Target="slides/slide68.xml"/><Relationship Id="rId89"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presProps" Target="presProps.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7B6552-8012-ED4D-947B-3F798218089B}" type="doc">
      <dgm:prSet loTypeId="urn:microsoft.com/office/officeart/2005/8/layout/cycle2" loCatId="" qsTypeId="urn:microsoft.com/office/officeart/2005/8/quickstyle/simple4" qsCatId="simple" csTypeId="urn:microsoft.com/office/officeart/2005/8/colors/colorful1" csCatId="colorful" phldr="1"/>
      <dgm:spPr/>
      <dgm:t>
        <a:bodyPr/>
        <a:lstStyle/>
        <a:p>
          <a:endParaRPr lang="en-US"/>
        </a:p>
      </dgm:t>
    </dgm:pt>
    <dgm:pt modelId="{D3A6CABF-0F3C-0540-B69F-1F143437F7B7}">
      <dgm:prSet phldrT="[Text]" custT="1"/>
      <dgm:spPr/>
      <dgm:t>
        <a:bodyPr/>
        <a:lstStyle/>
        <a:p>
          <a:r>
            <a:rPr lang="en-US" sz="1800" dirty="0" smtClean="0">
              <a:solidFill>
                <a:schemeClr val="tx1"/>
              </a:solidFill>
              <a:latin typeface="Arial" panose="020B0604020202020204" pitchFamily="34" charset="0"/>
              <a:cs typeface="Arial" panose="020B0604020202020204" pitchFamily="34" charset="0"/>
            </a:rPr>
            <a:t>Pre-Conference</a:t>
          </a:r>
          <a:endParaRPr lang="en-US" sz="1800" dirty="0">
            <a:solidFill>
              <a:schemeClr val="tx1"/>
            </a:solidFill>
            <a:latin typeface="Arial" panose="020B0604020202020204" pitchFamily="34" charset="0"/>
            <a:cs typeface="Arial" panose="020B0604020202020204" pitchFamily="34" charset="0"/>
          </a:endParaRPr>
        </a:p>
      </dgm:t>
    </dgm:pt>
    <dgm:pt modelId="{98815CD8-B91B-1440-98C2-64400DDA9152}" type="parTrans" cxnId="{BEDEF46D-F6E2-D447-BBC1-A8900F1B5CC4}">
      <dgm:prSet/>
      <dgm:spPr/>
      <dgm:t>
        <a:bodyPr/>
        <a:lstStyle/>
        <a:p>
          <a:endParaRPr lang="en-US"/>
        </a:p>
      </dgm:t>
    </dgm:pt>
    <dgm:pt modelId="{5CCE84ED-C5CF-994F-906F-689679526C6C}" type="sibTrans" cxnId="{BEDEF46D-F6E2-D447-BBC1-A8900F1B5CC4}">
      <dgm:prSet/>
      <dgm:spPr/>
      <dgm:t>
        <a:bodyPr/>
        <a:lstStyle/>
        <a:p>
          <a:endParaRPr lang="en-US"/>
        </a:p>
      </dgm:t>
    </dgm:pt>
    <dgm:pt modelId="{A00FFD65-6A5E-8A46-A3DF-F1E54086820D}">
      <dgm:prSet phldrT="[Text]" custT="1"/>
      <dgm:spPr/>
      <dgm:t>
        <a:bodyPr/>
        <a:lstStyle/>
        <a:p>
          <a:r>
            <a:rPr lang="en-US" sz="1800" dirty="0" smtClean="0">
              <a:solidFill>
                <a:schemeClr val="tx1"/>
              </a:solidFill>
              <a:latin typeface="Arial" panose="020B0604020202020204" pitchFamily="34" charset="0"/>
              <a:cs typeface="Arial" panose="020B0604020202020204" pitchFamily="34" charset="0"/>
            </a:rPr>
            <a:t>Observation</a:t>
          </a:r>
          <a:endParaRPr lang="en-US" sz="1800" dirty="0">
            <a:solidFill>
              <a:schemeClr val="tx1"/>
            </a:solidFill>
            <a:latin typeface="Arial" panose="020B0604020202020204" pitchFamily="34" charset="0"/>
            <a:cs typeface="Arial" panose="020B0604020202020204" pitchFamily="34" charset="0"/>
          </a:endParaRPr>
        </a:p>
      </dgm:t>
    </dgm:pt>
    <dgm:pt modelId="{56EE283E-D2B7-AC41-9A9D-F34241E710F9}" type="parTrans" cxnId="{D4E1D19B-5995-A14C-8AF1-C0DEF273090B}">
      <dgm:prSet/>
      <dgm:spPr/>
      <dgm:t>
        <a:bodyPr/>
        <a:lstStyle/>
        <a:p>
          <a:endParaRPr lang="en-US"/>
        </a:p>
      </dgm:t>
    </dgm:pt>
    <dgm:pt modelId="{B7605171-8797-2840-B841-589FAE66EA19}" type="sibTrans" cxnId="{D4E1D19B-5995-A14C-8AF1-C0DEF273090B}">
      <dgm:prSet/>
      <dgm:spPr/>
      <dgm:t>
        <a:bodyPr/>
        <a:lstStyle/>
        <a:p>
          <a:endParaRPr lang="en-US"/>
        </a:p>
      </dgm:t>
    </dgm:pt>
    <dgm:pt modelId="{BDF4624D-026B-9C4D-BF8D-27CA8B6BF31E}">
      <dgm:prSet phldrT="[Text]" custT="1"/>
      <dgm:spPr/>
      <dgm:t>
        <a:bodyPr/>
        <a:lstStyle/>
        <a:p>
          <a:r>
            <a:rPr lang="en-US" sz="1800" dirty="0" smtClean="0">
              <a:solidFill>
                <a:schemeClr val="tx1"/>
              </a:solidFill>
              <a:latin typeface="Arial" panose="020B0604020202020204" pitchFamily="34" charset="0"/>
              <a:cs typeface="Arial" panose="020B0604020202020204" pitchFamily="34" charset="0"/>
            </a:rPr>
            <a:t>Post-Conference</a:t>
          </a:r>
          <a:endParaRPr lang="en-US" sz="1800" dirty="0">
            <a:solidFill>
              <a:schemeClr val="tx1"/>
            </a:solidFill>
            <a:latin typeface="Arial" panose="020B0604020202020204" pitchFamily="34" charset="0"/>
            <a:cs typeface="Arial" panose="020B0604020202020204" pitchFamily="34" charset="0"/>
          </a:endParaRPr>
        </a:p>
      </dgm:t>
    </dgm:pt>
    <dgm:pt modelId="{E4201E37-5928-1548-9258-49949679348F}" type="parTrans" cxnId="{6CDE2DFF-EAED-BA48-A860-B7179993E738}">
      <dgm:prSet/>
      <dgm:spPr/>
      <dgm:t>
        <a:bodyPr/>
        <a:lstStyle/>
        <a:p>
          <a:endParaRPr lang="en-US"/>
        </a:p>
      </dgm:t>
    </dgm:pt>
    <dgm:pt modelId="{4BA0EE79-A2F3-F845-BBB9-CEA4921EB9E9}" type="sibTrans" cxnId="{6CDE2DFF-EAED-BA48-A860-B7179993E738}">
      <dgm:prSet/>
      <dgm:spPr/>
      <dgm:t>
        <a:bodyPr/>
        <a:lstStyle/>
        <a:p>
          <a:endParaRPr lang="en-US"/>
        </a:p>
      </dgm:t>
    </dgm:pt>
    <dgm:pt modelId="{EC01B154-AE69-F647-9D44-14F1B51197CB}">
      <dgm:prSet phldrT="[Text]" custT="1"/>
      <dgm:spPr/>
      <dgm:t>
        <a:bodyPr/>
        <a:lstStyle/>
        <a:p>
          <a:r>
            <a:rPr lang="en-US" sz="1800" dirty="0" smtClean="0">
              <a:solidFill>
                <a:schemeClr val="tx1"/>
              </a:solidFill>
              <a:latin typeface="Arial" panose="020B0604020202020204" pitchFamily="34" charset="0"/>
              <a:cs typeface="Arial" panose="020B0604020202020204" pitchFamily="34" charset="0"/>
            </a:rPr>
            <a:t>Action Planning</a:t>
          </a:r>
          <a:endParaRPr lang="en-US" sz="1800" dirty="0">
            <a:solidFill>
              <a:schemeClr val="tx1"/>
            </a:solidFill>
            <a:latin typeface="Arial" panose="020B0604020202020204" pitchFamily="34" charset="0"/>
            <a:cs typeface="Arial" panose="020B0604020202020204" pitchFamily="34" charset="0"/>
          </a:endParaRPr>
        </a:p>
      </dgm:t>
    </dgm:pt>
    <dgm:pt modelId="{4F3EEA98-FF02-7249-95C2-2AFE98C1E37E}" type="parTrans" cxnId="{C31142E0-B005-6B49-9AF8-631D6C0B7B6D}">
      <dgm:prSet/>
      <dgm:spPr/>
      <dgm:t>
        <a:bodyPr/>
        <a:lstStyle/>
        <a:p>
          <a:endParaRPr lang="en-US"/>
        </a:p>
      </dgm:t>
    </dgm:pt>
    <dgm:pt modelId="{2D3B72C1-4011-9042-873D-43317438A632}" type="sibTrans" cxnId="{C31142E0-B005-6B49-9AF8-631D6C0B7B6D}">
      <dgm:prSet/>
      <dgm:spPr/>
      <dgm:t>
        <a:bodyPr/>
        <a:lstStyle/>
        <a:p>
          <a:endParaRPr lang="en-US"/>
        </a:p>
      </dgm:t>
    </dgm:pt>
    <dgm:pt modelId="{5202A163-4D0D-C043-B00C-66769CA86015}" type="pres">
      <dgm:prSet presAssocID="{927B6552-8012-ED4D-947B-3F798218089B}" presName="cycle" presStyleCnt="0">
        <dgm:presLayoutVars>
          <dgm:dir/>
          <dgm:resizeHandles val="exact"/>
        </dgm:presLayoutVars>
      </dgm:prSet>
      <dgm:spPr/>
      <dgm:t>
        <a:bodyPr/>
        <a:lstStyle/>
        <a:p>
          <a:endParaRPr lang="en-US"/>
        </a:p>
      </dgm:t>
    </dgm:pt>
    <dgm:pt modelId="{3A33B4F3-4FF2-4B4D-A9C8-3D243975875B}" type="pres">
      <dgm:prSet presAssocID="{D3A6CABF-0F3C-0540-B69F-1F143437F7B7}" presName="node" presStyleLbl="node1" presStyleIdx="0" presStyleCnt="4" custRadScaleRad="100035" custRadScaleInc="-289">
        <dgm:presLayoutVars>
          <dgm:bulletEnabled val="1"/>
        </dgm:presLayoutVars>
      </dgm:prSet>
      <dgm:spPr/>
      <dgm:t>
        <a:bodyPr/>
        <a:lstStyle/>
        <a:p>
          <a:endParaRPr lang="en-US"/>
        </a:p>
      </dgm:t>
    </dgm:pt>
    <dgm:pt modelId="{36EBCB97-1B14-CD4F-9334-6CFB6C6F9590}" type="pres">
      <dgm:prSet presAssocID="{5CCE84ED-C5CF-994F-906F-689679526C6C}" presName="sibTrans" presStyleLbl="sibTrans2D1" presStyleIdx="0" presStyleCnt="4"/>
      <dgm:spPr/>
      <dgm:t>
        <a:bodyPr/>
        <a:lstStyle/>
        <a:p>
          <a:endParaRPr lang="en-US"/>
        </a:p>
      </dgm:t>
    </dgm:pt>
    <dgm:pt modelId="{4A8E08EE-2B9B-AA4F-97A5-8ADB40805C7E}" type="pres">
      <dgm:prSet presAssocID="{5CCE84ED-C5CF-994F-906F-689679526C6C}" presName="connectorText" presStyleLbl="sibTrans2D1" presStyleIdx="0" presStyleCnt="4"/>
      <dgm:spPr/>
      <dgm:t>
        <a:bodyPr/>
        <a:lstStyle/>
        <a:p>
          <a:endParaRPr lang="en-US"/>
        </a:p>
      </dgm:t>
    </dgm:pt>
    <dgm:pt modelId="{1D9C0345-84D9-4348-869E-83924A40B354}" type="pres">
      <dgm:prSet presAssocID="{A00FFD65-6A5E-8A46-A3DF-F1E54086820D}" presName="node" presStyleLbl="node1" presStyleIdx="1" presStyleCnt="4" custScaleX="104350" custScaleY="106934" custRadScaleRad="98590">
        <dgm:presLayoutVars>
          <dgm:bulletEnabled val="1"/>
        </dgm:presLayoutVars>
      </dgm:prSet>
      <dgm:spPr/>
      <dgm:t>
        <a:bodyPr/>
        <a:lstStyle/>
        <a:p>
          <a:endParaRPr lang="en-US"/>
        </a:p>
      </dgm:t>
    </dgm:pt>
    <dgm:pt modelId="{8781EB10-2365-054D-BDCA-65CE35800734}" type="pres">
      <dgm:prSet presAssocID="{B7605171-8797-2840-B841-589FAE66EA19}" presName="sibTrans" presStyleLbl="sibTrans2D1" presStyleIdx="1" presStyleCnt="4"/>
      <dgm:spPr/>
      <dgm:t>
        <a:bodyPr/>
        <a:lstStyle/>
        <a:p>
          <a:endParaRPr lang="en-US"/>
        </a:p>
      </dgm:t>
    </dgm:pt>
    <dgm:pt modelId="{AFB23EBC-FA94-AB4D-A9C7-00F1C849F4C8}" type="pres">
      <dgm:prSet presAssocID="{B7605171-8797-2840-B841-589FAE66EA19}" presName="connectorText" presStyleLbl="sibTrans2D1" presStyleIdx="1" presStyleCnt="4"/>
      <dgm:spPr/>
      <dgm:t>
        <a:bodyPr/>
        <a:lstStyle/>
        <a:p>
          <a:endParaRPr lang="en-US"/>
        </a:p>
      </dgm:t>
    </dgm:pt>
    <dgm:pt modelId="{665A8826-9C61-944A-972F-554838C40C29}" type="pres">
      <dgm:prSet presAssocID="{BDF4624D-026B-9C4D-BF8D-27CA8B6BF31E}" presName="node" presStyleLbl="node1" presStyleIdx="2" presStyleCnt="4">
        <dgm:presLayoutVars>
          <dgm:bulletEnabled val="1"/>
        </dgm:presLayoutVars>
      </dgm:prSet>
      <dgm:spPr/>
      <dgm:t>
        <a:bodyPr/>
        <a:lstStyle/>
        <a:p>
          <a:endParaRPr lang="en-US"/>
        </a:p>
      </dgm:t>
    </dgm:pt>
    <dgm:pt modelId="{CCDAE4DB-4422-454E-A7A2-F305C1666EBA}" type="pres">
      <dgm:prSet presAssocID="{4BA0EE79-A2F3-F845-BBB9-CEA4921EB9E9}" presName="sibTrans" presStyleLbl="sibTrans2D1" presStyleIdx="2" presStyleCnt="4"/>
      <dgm:spPr/>
      <dgm:t>
        <a:bodyPr/>
        <a:lstStyle/>
        <a:p>
          <a:endParaRPr lang="en-US"/>
        </a:p>
      </dgm:t>
    </dgm:pt>
    <dgm:pt modelId="{EF02CDC1-DCF0-CC43-BFD7-AC39F1FF9D96}" type="pres">
      <dgm:prSet presAssocID="{4BA0EE79-A2F3-F845-BBB9-CEA4921EB9E9}" presName="connectorText" presStyleLbl="sibTrans2D1" presStyleIdx="2" presStyleCnt="4"/>
      <dgm:spPr/>
      <dgm:t>
        <a:bodyPr/>
        <a:lstStyle/>
        <a:p>
          <a:endParaRPr lang="en-US"/>
        </a:p>
      </dgm:t>
    </dgm:pt>
    <dgm:pt modelId="{06942F70-BE3C-334B-9168-73770EBE0679}" type="pres">
      <dgm:prSet presAssocID="{EC01B154-AE69-F647-9D44-14F1B51197CB}" presName="node" presStyleLbl="node1" presStyleIdx="3" presStyleCnt="4">
        <dgm:presLayoutVars>
          <dgm:bulletEnabled val="1"/>
        </dgm:presLayoutVars>
      </dgm:prSet>
      <dgm:spPr/>
      <dgm:t>
        <a:bodyPr/>
        <a:lstStyle/>
        <a:p>
          <a:endParaRPr lang="en-US"/>
        </a:p>
      </dgm:t>
    </dgm:pt>
    <dgm:pt modelId="{0FCF12F6-86A3-C14D-B49D-9AB2D5EF1BE2}" type="pres">
      <dgm:prSet presAssocID="{2D3B72C1-4011-9042-873D-43317438A632}" presName="sibTrans" presStyleLbl="sibTrans2D1" presStyleIdx="3" presStyleCnt="4"/>
      <dgm:spPr/>
      <dgm:t>
        <a:bodyPr/>
        <a:lstStyle/>
        <a:p>
          <a:endParaRPr lang="en-US"/>
        </a:p>
      </dgm:t>
    </dgm:pt>
    <dgm:pt modelId="{D009887A-F6A4-184D-ACFB-6D1831EB0133}" type="pres">
      <dgm:prSet presAssocID="{2D3B72C1-4011-9042-873D-43317438A632}" presName="connectorText" presStyleLbl="sibTrans2D1" presStyleIdx="3" presStyleCnt="4"/>
      <dgm:spPr/>
      <dgm:t>
        <a:bodyPr/>
        <a:lstStyle/>
        <a:p>
          <a:endParaRPr lang="en-US"/>
        </a:p>
      </dgm:t>
    </dgm:pt>
  </dgm:ptLst>
  <dgm:cxnLst>
    <dgm:cxn modelId="{7B3745F0-4BBB-4BB1-8D9D-B6778104EEDC}" type="presOf" srcId="{2D3B72C1-4011-9042-873D-43317438A632}" destId="{D009887A-F6A4-184D-ACFB-6D1831EB0133}" srcOrd="1" destOrd="0" presId="urn:microsoft.com/office/officeart/2005/8/layout/cycle2"/>
    <dgm:cxn modelId="{C39DE28C-A3D2-407D-9C89-0792FCCF6CE5}" type="presOf" srcId="{B7605171-8797-2840-B841-589FAE66EA19}" destId="{AFB23EBC-FA94-AB4D-A9C7-00F1C849F4C8}" srcOrd="1" destOrd="0" presId="urn:microsoft.com/office/officeart/2005/8/layout/cycle2"/>
    <dgm:cxn modelId="{402F330E-2FE2-4913-ACAE-80F993904582}" type="presOf" srcId="{2D3B72C1-4011-9042-873D-43317438A632}" destId="{0FCF12F6-86A3-C14D-B49D-9AB2D5EF1BE2}" srcOrd="0" destOrd="0" presId="urn:microsoft.com/office/officeart/2005/8/layout/cycle2"/>
    <dgm:cxn modelId="{53502846-B8B9-4FF6-8C14-46823974BE53}" type="presOf" srcId="{5CCE84ED-C5CF-994F-906F-689679526C6C}" destId="{36EBCB97-1B14-CD4F-9334-6CFB6C6F9590}" srcOrd="0" destOrd="0" presId="urn:microsoft.com/office/officeart/2005/8/layout/cycle2"/>
    <dgm:cxn modelId="{59E7EFD1-2984-4BAD-899F-58A7956E95B8}" type="presOf" srcId="{A00FFD65-6A5E-8A46-A3DF-F1E54086820D}" destId="{1D9C0345-84D9-4348-869E-83924A40B354}" srcOrd="0" destOrd="0" presId="urn:microsoft.com/office/officeart/2005/8/layout/cycle2"/>
    <dgm:cxn modelId="{D1BDE7B3-8CBC-4E59-8A0C-0CB3A135F2C4}" type="presOf" srcId="{EC01B154-AE69-F647-9D44-14F1B51197CB}" destId="{06942F70-BE3C-334B-9168-73770EBE0679}" srcOrd="0" destOrd="0" presId="urn:microsoft.com/office/officeart/2005/8/layout/cycle2"/>
    <dgm:cxn modelId="{D4E1D19B-5995-A14C-8AF1-C0DEF273090B}" srcId="{927B6552-8012-ED4D-947B-3F798218089B}" destId="{A00FFD65-6A5E-8A46-A3DF-F1E54086820D}" srcOrd="1" destOrd="0" parTransId="{56EE283E-D2B7-AC41-9A9D-F34241E710F9}" sibTransId="{B7605171-8797-2840-B841-589FAE66EA19}"/>
    <dgm:cxn modelId="{BEDEF46D-F6E2-D447-BBC1-A8900F1B5CC4}" srcId="{927B6552-8012-ED4D-947B-3F798218089B}" destId="{D3A6CABF-0F3C-0540-B69F-1F143437F7B7}" srcOrd="0" destOrd="0" parTransId="{98815CD8-B91B-1440-98C2-64400DDA9152}" sibTransId="{5CCE84ED-C5CF-994F-906F-689679526C6C}"/>
    <dgm:cxn modelId="{F576F1D5-FEBA-4FA0-9502-222483660798}" type="presOf" srcId="{4BA0EE79-A2F3-F845-BBB9-CEA4921EB9E9}" destId="{CCDAE4DB-4422-454E-A7A2-F305C1666EBA}" srcOrd="0" destOrd="0" presId="urn:microsoft.com/office/officeart/2005/8/layout/cycle2"/>
    <dgm:cxn modelId="{3D366AD8-BBCA-48B7-AFE1-3C2B393D2C37}" type="presOf" srcId="{5CCE84ED-C5CF-994F-906F-689679526C6C}" destId="{4A8E08EE-2B9B-AA4F-97A5-8ADB40805C7E}" srcOrd="1" destOrd="0" presId="urn:microsoft.com/office/officeart/2005/8/layout/cycle2"/>
    <dgm:cxn modelId="{919D1D9E-B19F-42D3-8420-219B8DC04834}" type="presOf" srcId="{927B6552-8012-ED4D-947B-3F798218089B}" destId="{5202A163-4D0D-C043-B00C-66769CA86015}" srcOrd="0" destOrd="0" presId="urn:microsoft.com/office/officeart/2005/8/layout/cycle2"/>
    <dgm:cxn modelId="{383EC342-28C0-469B-9B6C-59ABECD1DA14}" type="presOf" srcId="{D3A6CABF-0F3C-0540-B69F-1F143437F7B7}" destId="{3A33B4F3-4FF2-4B4D-A9C8-3D243975875B}" srcOrd="0" destOrd="0" presId="urn:microsoft.com/office/officeart/2005/8/layout/cycle2"/>
    <dgm:cxn modelId="{0DD88A60-7785-47C8-A973-1872CB82ECC8}" type="presOf" srcId="{BDF4624D-026B-9C4D-BF8D-27CA8B6BF31E}" destId="{665A8826-9C61-944A-972F-554838C40C29}" srcOrd="0" destOrd="0" presId="urn:microsoft.com/office/officeart/2005/8/layout/cycle2"/>
    <dgm:cxn modelId="{FB14D069-10A9-42C2-9938-6CBA99B70133}" type="presOf" srcId="{4BA0EE79-A2F3-F845-BBB9-CEA4921EB9E9}" destId="{EF02CDC1-DCF0-CC43-BFD7-AC39F1FF9D96}" srcOrd="1" destOrd="0" presId="urn:microsoft.com/office/officeart/2005/8/layout/cycle2"/>
    <dgm:cxn modelId="{C31142E0-B005-6B49-9AF8-631D6C0B7B6D}" srcId="{927B6552-8012-ED4D-947B-3F798218089B}" destId="{EC01B154-AE69-F647-9D44-14F1B51197CB}" srcOrd="3" destOrd="0" parTransId="{4F3EEA98-FF02-7249-95C2-2AFE98C1E37E}" sibTransId="{2D3B72C1-4011-9042-873D-43317438A632}"/>
    <dgm:cxn modelId="{AAE744FC-C6CA-46A7-B2E4-201D52733720}" type="presOf" srcId="{B7605171-8797-2840-B841-589FAE66EA19}" destId="{8781EB10-2365-054D-BDCA-65CE35800734}" srcOrd="0" destOrd="0" presId="urn:microsoft.com/office/officeart/2005/8/layout/cycle2"/>
    <dgm:cxn modelId="{6CDE2DFF-EAED-BA48-A860-B7179993E738}" srcId="{927B6552-8012-ED4D-947B-3F798218089B}" destId="{BDF4624D-026B-9C4D-BF8D-27CA8B6BF31E}" srcOrd="2" destOrd="0" parTransId="{E4201E37-5928-1548-9258-49949679348F}" sibTransId="{4BA0EE79-A2F3-F845-BBB9-CEA4921EB9E9}"/>
    <dgm:cxn modelId="{B83E8B6C-3E62-4EE7-A4BA-B065A9B2E60C}" type="presParOf" srcId="{5202A163-4D0D-C043-B00C-66769CA86015}" destId="{3A33B4F3-4FF2-4B4D-A9C8-3D243975875B}" srcOrd="0" destOrd="0" presId="urn:microsoft.com/office/officeart/2005/8/layout/cycle2"/>
    <dgm:cxn modelId="{20B2166C-833B-44D6-A5FF-1C540B05DC3D}" type="presParOf" srcId="{5202A163-4D0D-C043-B00C-66769CA86015}" destId="{36EBCB97-1B14-CD4F-9334-6CFB6C6F9590}" srcOrd="1" destOrd="0" presId="urn:microsoft.com/office/officeart/2005/8/layout/cycle2"/>
    <dgm:cxn modelId="{F2EC0237-2D70-41C0-99F6-D2641BD9DFF4}" type="presParOf" srcId="{36EBCB97-1B14-CD4F-9334-6CFB6C6F9590}" destId="{4A8E08EE-2B9B-AA4F-97A5-8ADB40805C7E}" srcOrd="0" destOrd="0" presId="urn:microsoft.com/office/officeart/2005/8/layout/cycle2"/>
    <dgm:cxn modelId="{7DA12177-0320-46D8-8454-82199F247ED5}" type="presParOf" srcId="{5202A163-4D0D-C043-B00C-66769CA86015}" destId="{1D9C0345-84D9-4348-869E-83924A40B354}" srcOrd="2" destOrd="0" presId="urn:microsoft.com/office/officeart/2005/8/layout/cycle2"/>
    <dgm:cxn modelId="{9F04FEA3-C6E4-4EC0-9C9D-F532EDCCBC6D}" type="presParOf" srcId="{5202A163-4D0D-C043-B00C-66769CA86015}" destId="{8781EB10-2365-054D-BDCA-65CE35800734}" srcOrd="3" destOrd="0" presId="urn:microsoft.com/office/officeart/2005/8/layout/cycle2"/>
    <dgm:cxn modelId="{2BFF5D3F-ACE0-4CDE-9760-B77675035C8B}" type="presParOf" srcId="{8781EB10-2365-054D-BDCA-65CE35800734}" destId="{AFB23EBC-FA94-AB4D-A9C7-00F1C849F4C8}" srcOrd="0" destOrd="0" presId="urn:microsoft.com/office/officeart/2005/8/layout/cycle2"/>
    <dgm:cxn modelId="{CD97CC09-0131-4628-BD8E-CD11FD177D15}" type="presParOf" srcId="{5202A163-4D0D-C043-B00C-66769CA86015}" destId="{665A8826-9C61-944A-972F-554838C40C29}" srcOrd="4" destOrd="0" presId="urn:microsoft.com/office/officeart/2005/8/layout/cycle2"/>
    <dgm:cxn modelId="{42A22834-BDF9-48F4-8FF6-43E6E2B21061}" type="presParOf" srcId="{5202A163-4D0D-C043-B00C-66769CA86015}" destId="{CCDAE4DB-4422-454E-A7A2-F305C1666EBA}" srcOrd="5" destOrd="0" presId="urn:microsoft.com/office/officeart/2005/8/layout/cycle2"/>
    <dgm:cxn modelId="{54B12256-248B-4D97-9A66-DDE22462D5EC}" type="presParOf" srcId="{CCDAE4DB-4422-454E-A7A2-F305C1666EBA}" destId="{EF02CDC1-DCF0-CC43-BFD7-AC39F1FF9D96}" srcOrd="0" destOrd="0" presId="urn:microsoft.com/office/officeart/2005/8/layout/cycle2"/>
    <dgm:cxn modelId="{ECB72A20-BD03-4508-9217-ACDDDDD26C23}" type="presParOf" srcId="{5202A163-4D0D-C043-B00C-66769CA86015}" destId="{06942F70-BE3C-334B-9168-73770EBE0679}" srcOrd="6" destOrd="0" presId="urn:microsoft.com/office/officeart/2005/8/layout/cycle2"/>
    <dgm:cxn modelId="{B8571157-BB7C-4F01-B842-1898522B7216}" type="presParOf" srcId="{5202A163-4D0D-C043-B00C-66769CA86015}" destId="{0FCF12F6-86A3-C14D-B49D-9AB2D5EF1BE2}" srcOrd="7" destOrd="0" presId="urn:microsoft.com/office/officeart/2005/8/layout/cycle2"/>
    <dgm:cxn modelId="{D9BCCD2A-D913-4F98-A337-783A941E0065}" type="presParOf" srcId="{0FCF12F6-86A3-C14D-B49D-9AB2D5EF1BE2}" destId="{D009887A-F6A4-184D-ACFB-6D1831EB013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DD9DE2A-164F-F246-BAE9-A71D868AA317}" type="doc">
      <dgm:prSet loTypeId="urn:microsoft.com/office/officeart/2005/8/layout/cycle6" loCatId="" qsTypeId="urn:microsoft.com/office/officeart/2005/8/quickstyle/simple4" qsCatId="simple" csTypeId="urn:microsoft.com/office/officeart/2005/8/colors/colorful1" csCatId="colorful" phldr="1"/>
      <dgm:spPr/>
      <dgm:t>
        <a:bodyPr/>
        <a:lstStyle/>
        <a:p>
          <a:endParaRPr lang="en-US"/>
        </a:p>
      </dgm:t>
    </dgm:pt>
    <dgm:pt modelId="{98C00DB6-27AA-1C4C-99F0-B71791E33172}">
      <dgm:prSet phldrT="[Text]" custT="1"/>
      <dgm:spPr/>
      <dgm:t>
        <a:bodyPr/>
        <a:lstStyle/>
        <a:p>
          <a:r>
            <a:rPr lang="en-US" sz="2000" dirty="0" smtClean="0">
              <a:solidFill>
                <a:srgbClr val="000000"/>
              </a:solidFill>
            </a:rPr>
            <a:t>Concrete Experience</a:t>
          </a:r>
          <a:endParaRPr lang="en-US" sz="2000" dirty="0">
            <a:solidFill>
              <a:srgbClr val="000000"/>
            </a:solidFill>
          </a:endParaRPr>
        </a:p>
      </dgm:t>
    </dgm:pt>
    <dgm:pt modelId="{80902ACD-DC09-6846-BF9A-89CB5CDCAA66}" type="parTrans" cxnId="{18B09B38-7C52-5146-8567-39326C062184}">
      <dgm:prSet/>
      <dgm:spPr/>
      <dgm:t>
        <a:bodyPr/>
        <a:lstStyle/>
        <a:p>
          <a:endParaRPr lang="en-US"/>
        </a:p>
      </dgm:t>
    </dgm:pt>
    <dgm:pt modelId="{3451EE4A-C23E-754D-AC1D-65448D69AC10}" type="sibTrans" cxnId="{18B09B38-7C52-5146-8567-39326C062184}">
      <dgm:prSet/>
      <dgm:spPr/>
      <dgm:t>
        <a:bodyPr/>
        <a:lstStyle/>
        <a:p>
          <a:endParaRPr lang="en-US"/>
        </a:p>
      </dgm:t>
    </dgm:pt>
    <dgm:pt modelId="{2DB540E4-B8C3-7E47-9DF8-A8C75CD1BE75}">
      <dgm:prSet phldrT="[Text]" custT="1"/>
      <dgm:spPr/>
      <dgm:t>
        <a:bodyPr/>
        <a:lstStyle/>
        <a:p>
          <a:r>
            <a:rPr lang="en-US" sz="2000" dirty="0" smtClean="0">
              <a:solidFill>
                <a:srgbClr val="000000"/>
              </a:solidFill>
            </a:rPr>
            <a:t>Reflective Observation</a:t>
          </a:r>
          <a:endParaRPr lang="en-US" sz="2000" dirty="0">
            <a:solidFill>
              <a:srgbClr val="000000"/>
            </a:solidFill>
          </a:endParaRPr>
        </a:p>
      </dgm:t>
    </dgm:pt>
    <dgm:pt modelId="{72F8BD13-8426-EE47-B798-E0A3A309D592}" type="parTrans" cxnId="{CF95A8B6-38FB-364A-84E1-56C0CA983C7B}">
      <dgm:prSet/>
      <dgm:spPr/>
      <dgm:t>
        <a:bodyPr/>
        <a:lstStyle/>
        <a:p>
          <a:endParaRPr lang="en-US"/>
        </a:p>
      </dgm:t>
    </dgm:pt>
    <dgm:pt modelId="{3DC5F4CD-929B-4946-950D-A19B2C6976F1}" type="sibTrans" cxnId="{CF95A8B6-38FB-364A-84E1-56C0CA983C7B}">
      <dgm:prSet/>
      <dgm:spPr/>
      <dgm:t>
        <a:bodyPr/>
        <a:lstStyle/>
        <a:p>
          <a:endParaRPr lang="en-US"/>
        </a:p>
      </dgm:t>
    </dgm:pt>
    <dgm:pt modelId="{63E66A97-2E75-2948-85E6-8D7651F26B65}">
      <dgm:prSet phldrT="[Text]" custT="1"/>
      <dgm:spPr/>
      <dgm:t>
        <a:bodyPr/>
        <a:lstStyle/>
        <a:p>
          <a:r>
            <a:rPr lang="en-US" sz="2000" dirty="0" smtClean="0">
              <a:solidFill>
                <a:srgbClr val="000000"/>
              </a:solidFill>
            </a:rPr>
            <a:t>Abstract Conceptualization</a:t>
          </a:r>
          <a:endParaRPr lang="en-US" sz="2000" dirty="0">
            <a:solidFill>
              <a:srgbClr val="000000"/>
            </a:solidFill>
          </a:endParaRPr>
        </a:p>
      </dgm:t>
    </dgm:pt>
    <dgm:pt modelId="{B3F6A3A3-03F0-D243-8BFB-0929249AC960}" type="parTrans" cxnId="{EF84E524-71E2-5245-974F-027ABCCAF5BB}">
      <dgm:prSet/>
      <dgm:spPr/>
      <dgm:t>
        <a:bodyPr/>
        <a:lstStyle/>
        <a:p>
          <a:endParaRPr lang="en-US"/>
        </a:p>
      </dgm:t>
    </dgm:pt>
    <dgm:pt modelId="{45818C8A-9031-6346-A57B-5589479A1EA3}" type="sibTrans" cxnId="{EF84E524-71E2-5245-974F-027ABCCAF5BB}">
      <dgm:prSet/>
      <dgm:spPr/>
      <dgm:t>
        <a:bodyPr/>
        <a:lstStyle/>
        <a:p>
          <a:endParaRPr lang="en-US"/>
        </a:p>
      </dgm:t>
    </dgm:pt>
    <dgm:pt modelId="{1571513F-1625-874C-800F-E68F8A630556}">
      <dgm:prSet phldrT="[Text]" custT="1"/>
      <dgm:spPr/>
      <dgm:t>
        <a:bodyPr/>
        <a:lstStyle/>
        <a:p>
          <a:r>
            <a:rPr lang="en-US" sz="2000" dirty="0" smtClean="0">
              <a:solidFill>
                <a:srgbClr val="000000"/>
              </a:solidFill>
            </a:rPr>
            <a:t>Active Experimentation</a:t>
          </a:r>
          <a:endParaRPr lang="en-US" sz="2000" dirty="0">
            <a:solidFill>
              <a:srgbClr val="000000"/>
            </a:solidFill>
          </a:endParaRPr>
        </a:p>
      </dgm:t>
    </dgm:pt>
    <dgm:pt modelId="{3BB8788E-DE24-7A44-80EC-927278DC7B8A}" type="parTrans" cxnId="{01C1CCA2-85D4-2445-B9DE-7F06F9E5AB36}">
      <dgm:prSet/>
      <dgm:spPr/>
      <dgm:t>
        <a:bodyPr/>
        <a:lstStyle/>
        <a:p>
          <a:endParaRPr lang="en-US"/>
        </a:p>
      </dgm:t>
    </dgm:pt>
    <dgm:pt modelId="{549A7BFB-B3D9-E140-91C7-D9D5A9CB86A8}" type="sibTrans" cxnId="{01C1CCA2-85D4-2445-B9DE-7F06F9E5AB36}">
      <dgm:prSet/>
      <dgm:spPr/>
      <dgm:t>
        <a:bodyPr/>
        <a:lstStyle/>
        <a:p>
          <a:endParaRPr lang="en-US"/>
        </a:p>
      </dgm:t>
    </dgm:pt>
    <dgm:pt modelId="{3A21AC55-5A24-AE4E-9D66-D4F22B0FA26A}" type="pres">
      <dgm:prSet presAssocID="{FDD9DE2A-164F-F246-BAE9-A71D868AA317}" presName="cycle" presStyleCnt="0">
        <dgm:presLayoutVars>
          <dgm:dir/>
          <dgm:resizeHandles val="exact"/>
        </dgm:presLayoutVars>
      </dgm:prSet>
      <dgm:spPr/>
      <dgm:t>
        <a:bodyPr/>
        <a:lstStyle/>
        <a:p>
          <a:endParaRPr lang="en-US"/>
        </a:p>
      </dgm:t>
    </dgm:pt>
    <dgm:pt modelId="{E1323804-851B-E144-B2EC-DAADE016072D}" type="pres">
      <dgm:prSet presAssocID="{98C00DB6-27AA-1C4C-99F0-B71791E33172}" presName="node" presStyleLbl="node1" presStyleIdx="0" presStyleCnt="4">
        <dgm:presLayoutVars>
          <dgm:bulletEnabled val="1"/>
        </dgm:presLayoutVars>
      </dgm:prSet>
      <dgm:spPr/>
      <dgm:t>
        <a:bodyPr/>
        <a:lstStyle/>
        <a:p>
          <a:endParaRPr lang="en-US"/>
        </a:p>
      </dgm:t>
    </dgm:pt>
    <dgm:pt modelId="{3352E01A-9EB9-8E45-9D04-DC78A03810E2}" type="pres">
      <dgm:prSet presAssocID="{98C00DB6-27AA-1C4C-99F0-B71791E33172}" presName="spNode" presStyleCnt="0"/>
      <dgm:spPr/>
      <dgm:t>
        <a:bodyPr/>
        <a:lstStyle/>
        <a:p>
          <a:endParaRPr lang="en-US"/>
        </a:p>
      </dgm:t>
    </dgm:pt>
    <dgm:pt modelId="{0D524FE6-1DB8-D64A-89E4-3482CE45B0FD}" type="pres">
      <dgm:prSet presAssocID="{3451EE4A-C23E-754D-AC1D-65448D69AC10}" presName="sibTrans" presStyleLbl="sibTrans1D1" presStyleIdx="0" presStyleCnt="4"/>
      <dgm:spPr/>
      <dgm:t>
        <a:bodyPr/>
        <a:lstStyle/>
        <a:p>
          <a:endParaRPr lang="en-US"/>
        </a:p>
      </dgm:t>
    </dgm:pt>
    <dgm:pt modelId="{0705A287-659E-AD4C-82B9-015A2F6F1E61}" type="pres">
      <dgm:prSet presAssocID="{2DB540E4-B8C3-7E47-9DF8-A8C75CD1BE75}" presName="node" presStyleLbl="node1" presStyleIdx="1" presStyleCnt="4">
        <dgm:presLayoutVars>
          <dgm:bulletEnabled val="1"/>
        </dgm:presLayoutVars>
      </dgm:prSet>
      <dgm:spPr/>
      <dgm:t>
        <a:bodyPr/>
        <a:lstStyle/>
        <a:p>
          <a:endParaRPr lang="en-US"/>
        </a:p>
      </dgm:t>
    </dgm:pt>
    <dgm:pt modelId="{EB68ECBF-C6E4-2D4A-93BB-0D012E62AC83}" type="pres">
      <dgm:prSet presAssocID="{2DB540E4-B8C3-7E47-9DF8-A8C75CD1BE75}" presName="spNode" presStyleCnt="0"/>
      <dgm:spPr/>
      <dgm:t>
        <a:bodyPr/>
        <a:lstStyle/>
        <a:p>
          <a:endParaRPr lang="en-US"/>
        </a:p>
      </dgm:t>
    </dgm:pt>
    <dgm:pt modelId="{E18CEE3E-5513-EC40-B14B-4DA83F35D2B8}" type="pres">
      <dgm:prSet presAssocID="{3DC5F4CD-929B-4946-950D-A19B2C6976F1}" presName="sibTrans" presStyleLbl="sibTrans1D1" presStyleIdx="1" presStyleCnt="4"/>
      <dgm:spPr/>
      <dgm:t>
        <a:bodyPr/>
        <a:lstStyle/>
        <a:p>
          <a:endParaRPr lang="en-US"/>
        </a:p>
      </dgm:t>
    </dgm:pt>
    <dgm:pt modelId="{D90456D6-9807-054A-AC52-5AEB69D733A1}" type="pres">
      <dgm:prSet presAssocID="{63E66A97-2E75-2948-85E6-8D7651F26B65}" presName="node" presStyleLbl="node1" presStyleIdx="2" presStyleCnt="4" custScaleX="135940">
        <dgm:presLayoutVars>
          <dgm:bulletEnabled val="1"/>
        </dgm:presLayoutVars>
      </dgm:prSet>
      <dgm:spPr/>
      <dgm:t>
        <a:bodyPr/>
        <a:lstStyle/>
        <a:p>
          <a:endParaRPr lang="en-US"/>
        </a:p>
      </dgm:t>
    </dgm:pt>
    <dgm:pt modelId="{74FBD164-9491-734D-ADCB-6F305E783D21}" type="pres">
      <dgm:prSet presAssocID="{63E66A97-2E75-2948-85E6-8D7651F26B65}" presName="spNode" presStyleCnt="0"/>
      <dgm:spPr/>
      <dgm:t>
        <a:bodyPr/>
        <a:lstStyle/>
        <a:p>
          <a:endParaRPr lang="en-US"/>
        </a:p>
      </dgm:t>
    </dgm:pt>
    <dgm:pt modelId="{3F165946-7EB5-634C-B43E-90630CF8A3AE}" type="pres">
      <dgm:prSet presAssocID="{45818C8A-9031-6346-A57B-5589479A1EA3}" presName="sibTrans" presStyleLbl="sibTrans1D1" presStyleIdx="2" presStyleCnt="4"/>
      <dgm:spPr/>
      <dgm:t>
        <a:bodyPr/>
        <a:lstStyle/>
        <a:p>
          <a:endParaRPr lang="en-US"/>
        </a:p>
      </dgm:t>
    </dgm:pt>
    <dgm:pt modelId="{18A2E2B0-E87A-F248-9E7F-3797B9F4309C}" type="pres">
      <dgm:prSet presAssocID="{1571513F-1625-874C-800F-E68F8A630556}" presName="node" presStyleLbl="node1" presStyleIdx="3" presStyleCnt="4" custScaleX="147308">
        <dgm:presLayoutVars>
          <dgm:bulletEnabled val="1"/>
        </dgm:presLayoutVars>
      </dgm:prSet>
      <dgm:spPr/>
      <dgm:t>
        <a:bodyPr/>
        <a:lstStyle/>
        <a:p>
          <a:endParaRPr lang="en-US"/>
        </a:p>
      </dgm:t>
    </dgm:pt>
    <dgm:pt modelId="{752AF117-2628-0F4C-AE8C-ED6B54B71E80}" type="pres">
      <dgm:prSet presAssocID="{1571513F-1625-874C-800F-E68F8A630556}" presName="spNode" presStyleCnt="0"/>
      <dgm:spPr/>
      <dgm:t>
        <a:bodyPr/>
        <a:lstStyle/>
        <a:p>
          <a:endParaRPr lang="en-US"/>
        </a:p>
      </dgm:t>
    </dgm:pt>
    <dgm:pt modelId="{A9F3FB86-3DDC-C643-BBB1-1101CA3FD842}" type="pres">
      <dgm:prSet presAssocID="{549A7BFB-B3D9-E140-91C7-D9D5A9CB86A8}" presName="sibTrans" presStyleLbl="sibTrans1D1" presStyleIdx="3" presStyleCnt="4"/>
      <dgm:spPr/>
      <dgm:t>
        <a:bodyPr/>
        <a:lstStyle/>
        <a:p>
          <a:endParaRPr lang="en-US"/>
        </a:p>
      </dgm:t>
    </dgm:pt>
  </dgm:ptLst>
  <dgm:cxnLst>
    <dgm:cxn modelId="{EF84E524-71E2-5245-974F-027ABCCAF5BB}" srcId="{FDD9DE2A-164F-F246-BAE9-A71D868AA317}" destId="{63E66A97-2E75-2948-85E6-8D7651F26B65}" srcOrd="2" destOrd="0" parTransId="{B3F6A3A3-03F0-D243-8BFB-0929249AC960}" sibTransId="{45818C8A-9031-6346-A57B-5589479A1EA3}"/>
    <dgm:cxn modelId="{18B09B38-7C52-5146-8567-39326C062184}" srcId="{FDD9DE2A-164F-F246-BAE9-A71D868AA317}" destId="{98C00DB6-27AA-1C4C-99F0-B71791E33172}" srcOrd="0" destOrd="0" parTransId="{80902ACD-DC09-6846-BF9A-89CB5CDCAA66}" sibTransId="{3451EE4A-C23E-754D-AC1D-65448D69AC10}"/>
    <dgm:cxn modelId="{01C1CCA2-85D4-2445-B9DE-7F06F9E5AB36}" srcId="{FDD9DE2A-164F-F246-BAE9-A71D868AA317}" destId="{1571513F-1625-874C-800F-E68F8A630556}" srcOrd="3" destOrd="0" parTransId="{3BB8788E-DE24-7A44-80EC-927278DC7B8A}" sibTransId="{549A7BFB-B3D9-E140-91C7-D9D5A9CB86A8}"/>
    <dgm:cxn modelId="{1BA91A9E-1CC0-4508-9F76-E0B72B58A832}" type="presOf" srcId="{63E66A97-2E75-2948-85E6-8D7651F26B65}" destId="{D90456D6-9807-054A-AC52-5AEB69D733A1}" srcOrd="0" destOrd="0" presId="urn:microsoft.com/office/officeart/2005/8/layout/cycle6"/>
    <dgm:cxn modelId="{2F4F2C80-DC8F-4C8C-8449-B26F4520BA9B}" type="presOf" srcId="{FDD9DE2A-164F-F246-BAE9-A71D868AA317}" destId="{3A21AC55-5A24-AE4E-9D66-D4F22B0FA26A}" srcOrd="0" destOrd="0" presId="urn:microsoft.com/office/officeart/2005/8/layout/cycle6"/>
    <dgm:cxn modelId="{A290A72E-C0BA-478D-BF2B-8BE68A0DBCE2}" type="presOf" srcId="{98C00DB6-27AA-1C4C-99F0-B71791E33172}" destId="{E1323804-851B-E144-B2EC-DAADE016072D}" srcOrd="0" destOrd="0" presId="urn:microsoft.com/office/officeart/2005/8/layout/cycle6"/>
    <dgm:cxn modelId="{C881906A-A54A-46CD-B1E2-89D60B5C92C3}" type="presOf" srcId="{3451EE4A-C23E-754D-AC1D-65448D69AC10}" destId="{0D524FE6-1DB8-D64A-89E4-3482CE45B0FD}" srcOrd="0" destOrd="0" presId="urn:microsoft.com/office/officeart/2005/8/layout/cycle6"/>
    <dgm:cxn modelId="{81B6CE8D-0F60-4520-9B7C-0FC3F20BEB37}" type="presOf" srcId="{1571513F-1625-874C-800F-E68F8A630556}" destId="{18A2E2B0-E87A-F248-9E7F-3797B9F4309C}" srcOrd="0" destOrd="0" presId="urn:microsoft.com/office/officeart/2005/8/layout/cycle6"/>
    <dgm:cxn modelId="{B90D9F8F-751C-4CDF-9E69-5424D8CDF3E9}" type="presOf" srcId="{45818C8A-9031-6346-A57B-5589479A1EA3}" destId="{3F165946-7EB5-634C-B43E-90630CF8A3AE}" srcOrd="0" destOrd="0" presId="urn:microsoft.com/office/officeart/2005/8/layout/cycle6"/>
    <dgm:cxn modelId="{CF95A8B6-38FB-364A-84E1-56C0CA983C7B}" srcId="{FDD9DE2A-164F-F246-BAE9-A71D868AA317}" destId="{2DB540E4-B8C3-7E47-9DF8-A8C75CD1BE75}" srcOrd="1" destOrd="0" parTransId="{72F8BD13-8426-EE47-B798-E0A3A309D592}" sibTransId="{3DC5F4CD-929B-4946-950D-A19B2C6976F1}"/>
    <dgm:cxn modelId="{4379E8A3-C40E-4AFE-A61A-FECEFF3AFE49}" type="presOf" srcId="{3DC5F4CD-929B-4946-950D-A19B2C6976F1}" destId="{E18CEE3E-5513-EC40-B14B-4DA83F35D2B8}" srcOrd="0" destOrd="0" presId="urn:microsoft.com/office/officeart/2005/8/layout/cycle6"/>
    <dgm:cxn modelId="{119AE30A-7EC2-4B4E-AEA9-03778F73DFBD}" type="presOf" srcId="{2DB540E4-B8C3-7E47-9DF8-A8C75CD1BE75}" destId="{0705A287-659E-AD4C-82B9-015A2F6F1E61}" srcOrd="0" destOrd="0" presId="urn:microsoft.com/office/officeart/2005/8/layout/cycle6"/>
    <dgm:cxn modelId="{64C10E08-86FB-4EA2-954C-16049E714CC1}" type="presOf" srcId="{549A7BFB-B3D9-E140-91C7-D9D5A9CB86A8}" destId="{A9F3FB86-3DDC-C643-BBB1-1101CA3FD842}" srcOrd="0" destOrd="0" presId="urn:microsoft.com/office/officeart/2005/8/layout/cycle6"/>
    <dgm:cxn modelId="{33DB3A36-86BE-41AD-987B-28E4F3C3FE77}" type="presParOf" srcId="{3A21AC55-5A24-AE4E-9D66-D4F22B0FA26A}" destId="{E1323804-851B-E144-B2EC-DAADE016072D}" srcOrd="0" destOrd="0" presId="urn:microsoft.com/office/officeart/2005/8/layout/cycle6"/>
    <dgm:cxn modelId="{CD8861A3-823B-4F5A-85AA-C10C856DB7C4}" type="presParOf" srcId="{3A21AC55-5A24-AE4E-9D66-D4F22B0FA26A}" destId="{3352E01A-9EB9-8E45-9D04-DC78A03810E2}" srcOrd="1" destOrd="0" presId="urn:microsoft.com/office/officeart/2005/8/layout/cycle6"/>
    <dgm:cxn modelId="{F4A75FD3-BB57-49F3-A0D4-81C579311DA9}" type="presParOf" srcId="{3A21AC55-5A24-AE4E-9D66-D4F22B0FA26A}" destId="{0D524FE6-1DB8-D64A-89E4-3482CE45B0FD}" srcOrd="2" destOrd="0" presId="urn:microsoft.com/office/officeart/2005/8/layout/cycle6"/>
    <dgm:cxn modelId="{23885F5C-B171-45E1-BABE-4B30FD78256F}" type="presParOf" srcId="{3A21AC55-5A24-AE4E-9D66-D4F22B0FA26A}" destId="{0705A287-659E-AD4C-82B9-015A2F6F1E61}" srcOrd="3" destOrd="0" presId="urn:microsoft.com/office/officeart/2005/8/layout/cycle6"/>
    <dgm:cxn modelId="{3885781A-C68B-4BA4-80BB-381216D2E350}" type="presParOf" srcId="{3A21AC55-5A24-AE4E-9D66-D4F22B0FA26A}" destId="{EB68ECBF-C6E4-2D4A-93BB-0D012E62AC83}" srcOrd="4" destOrd="0" presId="urn:microsoft.com/office/officeart/2005/8/layout/cycle6"/>
    <dgm:cxn modelId="{5EA63C12-F5BA-4400-83D6-F979A9A7DD95}" type="presParOf" srcId="{3A21AC55-5A24-AE4E-9D66-D4F22B0FA26A}" destId="{E18CEE3E-5513-EC40-B14B-4DA83F35D2B8}" srcOrd="5" destOrd="0" presId="urn:microsoft.com/office/officeart/2005/8/layout/cycle6"/>
    <dgm:cxn modelId="{357B74C3-B706-4A88-B31B-EFDB0610033E}" type="presParOf" srcId="{3A21AC55-5A24-AE4E-9D66-D4F22B0FA26A}" destId="{D90456D6-9807-054A-AC52-5AEB69D733A1}" srcOrd="6" destOrd="0" presId="urn:microsoft.com/office/officeart/2005/8/layout/cycle6"/>
    <dgm:cxn modelId="{923045E1-93B3-4290-B0A6-BE386A1C2095}" type="presParOf" srcId="{3A21AC55-5A24-AE4E-9D66-D4F22B0FA26A}" destId="{74FBD164-9491-734D-ADCB-6F305E783D21}" srcOrd="7" destOrd="0" presId="urn:microsoft.com/office/officeart/2005/8/layout/cycle6"/>
    <dgm:cxn modelId="{4B00DAB4-D9E9-4727-B954-138A8C4651E8}" type="presParOf" srcId="{3A21AC55-5A24-AE4E-9D66-D4F22B0FA26A}" destId="{3F165946-7EB5-634C-B43E-90630CF8A3AE}" srcOrd="8" destOrd="0" presId="urn:microsoft.com/office/officeart/2005/8/layout/cycle6"/>
    <dgm:cxn modelId="{8B3B6B98-2E7F-4475-9F35-D67CC08688F7}" type="presParOf" srcId="{3A21AC55-5A24-AE4E-9D66-D4F22B0FA26A}" destId="{18A2E2B0-E87A-F248-9E7F-3797B9F4309C}" srcOrd="9" destOrd="0" presId="urn:microsoft.com/office/officeart/2005/8/layout/cycle6"/>
    <dgm:cxn modelId="{0802CCCA-0B65-4AC5-B1DF-5DE6F50B5DC7}" type="presParOf" srcId="{3A21AC55-5A24-AE4E-9D66-D4F22B0FA26A}" destId="{752AF117-2628-0F4C-AE8C-ED6B54B71E80}" srcOrd="10" destOrd="0" presId="urn:microsoft.com/office/officeart/2005/8/layout/cycle6"/>
    <dgm:cxn modelId="{D53B4B73-BAD5-4C1D-89D9-F64D2BAA2DFE}" type="presParOf" srcId="{3A21AC55-5A24-AE4E-9D66-D4F22B0FA26A}" destId="{A9F3FB86-3DDC-C643-BBB1-1101CA3FD842}"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D9DE2A-164F-F246-BAE9-A71D868AA317}" type="doc">
      <dgm:prSet loTypeId="urn:microsoft.com/office/officeart/2005/8/layout/cycle5" loCatId="" qsTypeId="urn:microsoft.com/office/officeart/2005/8/quickstyle/simple4" qsCatId="simple" csTypeId="urn:microsoft.com/office/officeart/2005/8/colors/colorful1" csCatId="colorful" phldr="1"/>
      <dgm:spPr/>
      <dgm:t>
        <a:bodyPr/>
        <a:lstStyle/>
        <a:p>
          <a:endParaRPr lang="en-US"/>
        </a:p>
      </dgm:t>
    </dgm:pt>
    <dgm:pt modelId="{98C00DB6-27AA-1C4C-99F0-B71791E33172}">
      <dgm:prSet phldrT="[Text]" custT="1"/>
      <dgm:spPr/>
      <dgm:t>
        <a:bodyPr/>
        <a:lstStyle/>
        <a:p>
          <a:r>
            <a:rPr lang="en-US" sz="1200" dirty="0" smtClean="0">
              <a:solidFill>
                <a:schemeClr val="tx1"/>
              </a:solidFill>
            </a:rPr>
            <a:t>Pre C</a:t>
          </a:r>
          <a:r>
            <a:rPr lang="en-US" sz="1600" dirty="0" smtClean="0">
              <a:solidFill>
                <a:schemeClr val="tx1"/>
              </a:solidFill>
            </a:rPr>
            <a:t>onference</a:t>
          </a:r>
          <a:endParaRPr lang="en-US" sz="1600" dirty="0">
            <a:solidFill>
              <a:schemeClr val="tx1"/>
            </a:solidFill>
          </a:endParaRPr>
        </a:p>
      </dgm:t>
    </dgm:pt>
    <dgm:pt modelId="{80902ACD-DC09-6846-BF9A-89CB5CDCAA66}" type="parTrans" cxnId="{18B09B38-7C52-5146-8567-39326C062184}">
      <dgm:prSet/>
      <dgm:spPr/>
      <dgm:t>
        <a:bodyPr/>
        <a:lstStyle/>
        <a:p>
          <a:endParaRPr lang="en-US"/>
        </a:p>
      </dgm:t>
    </dgm:pt>
    <dgm:pt modelId="{3451EE4A-C23E-754D-AC1D-65448D69AC10}" type="sibTrans" cxnId="{18B09B38-7C52-5146-8567-39326C062184}">
      <dgm:prSet/>
      <dgm:spPr/>
      <dgm:t>
        <a:bodyPr/>
        <a:lstStyle/>
        <a:p>
          <a:endParaRPr lang="en-US"/>
        </a:p>
      </dgm:t>
    </dgm:pt>
    <dgm:pt modelId="{47B111E4-0E92-DC4F-8358-0B2A1E0E3B18}">
      <dgm:prSet phldrT="[Text]" custT="1"/>
      <dgm:spPr/>
      <dgm:t>
        <a:bodyPr/>
        <a:lstStyle/>
        <a:p>
          <a:r>
            <a:rPr lang="en-US" sz="1600" dirty="0" smtClean="0">
              <a:solidFill>
                <a:schemeClr val="tx1"/>
              </a:solidFill>
            </a:rPr>
            <a:t>Observation</a:t>
          </a:r>
          <a:endParaRPr lang="en-US" sz="1600" dirty="0">
            <a:solidFill>
              <a:schemeClr val="tx1"/>
            </a:solidFill>
          </a:endParaRPr>
        </a:p>
      </dgm:t>
    </dgm:pt>
    <dgm:pt modelId="{19C00BE4-F305-A14D-BF1C-0736EA794BD5}" type="parTrans" cxnId="{0BD90401-68A0-D642-9BF5-89CE324D63FD}">
      <dgm:prSet/>
      <dgm:spPr/>
      <dgm:t>
        <a:bodyPr/>
        <a:lstStyle/>
        <a:p>
          <a:endParaRPr lang="en-US"/>
        </a:p>
      </dgm:t>
    </dgm:pt>
    <dgm:pt modelId="{54F40955-2E57-B846-A929-61CED978DFA1}" type="sibTrans" cxnId="{0BD90401-68A0-D642-9BF5-89CE324D63FD}">
      <dgm:prSet/>
      <dgm:spPr/>
      <dgm:t>
        <a:bodyPr/>
        <a:lstStyle/>
        <a:p>
          <a:endParaRPr lang="en-US"/>
        </a:p>
      </dgm:t>
    </dgm:pt>
    <dgm:pt modelId="{9F87DE70-46A5-8C4C-9A4E-E2B5AD2D9FFC}">
      <dgm:prSet phldrT="[Text]" custT="1"/>
      <dgm:spPr/>
      <dgm:t>
        <a:bodyPr/>
        <a:lstStyle/>
        <a:p>
          <a:r>
            <a:rPr lang="en-US" sz="1600" dirty="0" smtClean="0">
              <a:solidFill>
                <a:schemeClr val="tx1"/>
              </a:solidFill>
            </a:rPr>
            <a:t>Post Conference</a:t>
          </a:r>
          <a:endParaRPr lang="en-US" sz="1600" dirty="0">
            <a:solidFill>
              <a:schemeClr val="tx1"/>
            </a:solidFill>
          </a:endParaRPr>
        </a:p>
      </dgm:t>
    </dgm:pt>
    <dgm:pt modelId="{B9AB4220-1DCC-2349-8C45-EA4DB3CC198C}" type="parTrans" cxnId="{E64FD1C2-9D50-7A45-A2B2-CE669B4E6C13}">
      <dgm:prSet/>
      <dgm:spPr/>
      <dgm:t>
        <a:bodyPr/>
        <a:lstStyle/>
        <a:p>
          <a:endParaRPr lang="en-US"/>
        </a:p>
      </dgm:t>
    </dgm:pt>
    <dgm:pt modelId="{784C376A-677A-F841-99A8-B7DAEA472F48}" type="sibTrans" cxnId="{E64FD1C2-9D50-7A45-A2B2-CE669B4E6C13}">
      <dgm:prSet/>
      <dgm:spPr/>
      <dgm:t>
        <a:bodyPr/>
        <a:lstStyle/>
        <a:p>
          <a:endParaRPr lang="en-US"/>
        </a:p>
      </dgm:t>
    </dgm:pt>
    <dgm:pt modelId="{C1E043CA-A6F0-E845-8967-C4DF18C849BA}">
      <dgm:prSet phldrT="[Text]" custT="1"/>
      <dgm:spPr/>
      <dgm:t>
        <a:bodyPr/>
        <a:lstStyle/>
        <a:p>
          <a:r>
            <a:rPr lang="en-US" sz="1600" dirty="0" smtClean="0">
              <a:solidFill>
                <a:schemeClr val="tx1"/>
              </a:solidFill>
            </a:rPr>
            <a:t>Reflective Writing</a:t>
          </a:r>
          <a:endParaRPr lang="en-US" sz="1600" dirty="0">
            <a:solidFill>
              <a:schemeClr val="tx1"/>
            </a:solidFill>
          </a:endParaRPr>
        </a:p>
      </dgm:t>
    </dgm:pt>
    <dgm:pt modelId="{3B290FC7-D9E0-5B45-9B89-E04B77764B2A}" type="parTrans" cxnId="{F2F39B80-B38C-F746-B564-456BB271CE73}">
      <dgm:prSet/>
      <dgm:spPr/>
      <dgm:t>
        <a:bodyPr/>
        <a:lstStyle/>
        <a:p>
          <a:endParaRPr lang="en-US"/>
        </a:p>
      </dgm:t>
    </dgm:pt>
    <dgm:pt modelId="{98639FA2-49EF-F345-AD7E-D5AE884F1FA0}" type="sibTrans" cxnId="{F2F39B80-B38C-F746-B564-456BB271CE73}">
      <dgm:prSet/>
      <dgm:spPr/>
      <dgm:t>
        <a:bodyPr/>
        <a:lstStyle/>
        <a:p>
          <a:endParaRPr lang="en-US"/>
        </a:p>
      </dgm:t>
    </dgm:pt>
    <dgm:pt modelId="{ADF9070A-B86B-6F4B-B3BA-AF86FABA0370}">
      <dgm:prSet phldrT="[Text]" custT="1"/>
      <dgm:spPr/>
      <dgm:t>
        <a:bodyPr/>
        <a:lstStyle/>
        <a:p>
          <a:r>
            <a:rPr lang="en-US" sz="1600" dirty="0" smtClean="0">
              <a:solidFill>
                <a:schemeClr val="tx1"/>
              </a:solidFill>
            </a:rPr>
            <a:t>Inquiry Circle</a:t>
          </a:r>
          <a:endParaRPr lang="en-US" sz="1600" dirty="0">
            <a:solidFill>
              <a:schemeClr val="tx1"/>
            </a:solidFill>
          </a:endParaRPr>
        </a:p>
      </dgm:t>
    </dgm:pt>
    <dgm:pt modelId="{DB7D627E-7459-4447-AAEB-0213B3064F80}" type="parTrans" cxnId="{C0C1D733-FFA0-3642-8CB8-E2C6A900CA12}">
      <dgm:prSet/>
      <dgm:spPr/>
      <dgm:t>
        <a:bodyPr/>
        <a:lstStyle/>
        <a:p>
          <a:endParaRPr lang="en-US"/>
        </a:p>
      </dgm:t>
    </dgm:pt>
    <dgm:pt modelId="{65CF3ABC-2EFE-A148-9666-A0B6C038E972}" type="sibTrans" cxnId="{C0C1D733-FFA0-3642-8CB8-E2C6A900CA12}">
      <dgm:prSet/>
      <dgm:spPr/>
      <dgm:t>
        <a:bodyPr/>
        <a:lstStyle/>
        <a:p>
          <a:endParaRPr lang="en-US"/>
        </a:p>
      </dgm:t>
    </dgm:pt>
    <dgm:pt modelId="{18486A31-117F-544D-AD30-0A632C0136BE}">
      <dgm:prSet phldrT="[Text]" custT="1"/>
      <dgm:spPr/>
      <dgm:t>
        <a:bodyPr/>
        <a:lstStyle/>
        <a:p>
          <a:r>
            <a:rPr lang="en-US" sz="1600" dirty="0" smtClean="0">
              <a:solidFill>
                <a:schemeClr val="tx1"/>
              </a:solidFill>
            </a:rPr>
            <a:t>Action Planning</a:t>
          </a:r>
          <a:endParaRPr lang="en-US" sz="1600" dirty="0">
            <a:solidFill>
              <a:schemeClr val="tx1"/>
            </a:solidFill>
          </a:endParaRPr>
        </a:p>
      </dgm:t>
    </dgm:pt>
    <dgm:pt modelId="{7B12D20E-B2FB-8A4B-B400-32035AAC27D8}" type="parTrans" cxnId="{9CA3FF9E-AE18-BD44-AAB4-06FEC877BA22}">
      <dgm:prSet/>
      <dgm:spPr/>
      <dgm:t>
        <a:bodyPr/>
        <a:lstStyle/>
        <a:p>
          <a:endParaRPr lang="en-US"/>
        </a:p>
      </dgm:t>
    </dgm:pt>
    <dgm:pt modelId="{27AE9758-A866-F14E-BBC8-5D948040BDCA}" type="sibTrans" cxnId="{9CA3FF9E-AE18-BD44-AAB4-06FEC877BA22}">
      <dgm:prSet/>
      <dgm:spPr/>
      <dgm:t>
        <a:bodyPr/>
        <a:lstStyle/>
        <a:p>
          <a:endParaRPr lang="en-US"/>
        </a:p>
      </dgm:t>
    </dgm:pt>
    <dgm:pt modelId="{03106AE1-42D4-8645-9E33-C579E18DFAC8}">
      <dgm:prSet phldrT="[Text]" custT="1"/>
      <dgm:spPr/>
      <dgm:t>
        <a:bodyPr/>
        <a:lstStyle/>
        <a:p>
          <a:r>
            <a:rPr lang="en-US" sz="1600" dirty="0" smtClean="0">
              <a:solidFill>
                <a:schemeClr val="tx1"/>
              </a:solidFill>
            </a:rPr>
            <a:t>Active Experimentation</a:t>
          </a:r>
          <a:endParaRPr lang="en-US" sz="1600" dirty="0">
            <a:solidFill>
              <a:schemeClr val="tx1"/>
            </a:solidFill>
          </a:endParaRPr>
        </a:p>
      </dgm:t>
    </dgm:pt>
    <dgm:pt modelId="{FE37C392-AAA7-7647-9E4E-3693118B9182}" type="parTrans" cxnId="{A8F527D5-EA3A-B245-840F-0E44611840FB}">
      <dgm:prSet/>
      <dgm:spPr/>
      <dgm:t>
        <a:bodyPr/>
        <a:lstStyle/>
        <a:p>
          <a:endParaRPr lang="en-US"/>
        </a:p>
      </dgm:t>
    </dgm:pt>
    <dgm:pt modelId="{55A2C03C-9DD6-DD43-A41C-2AA09EE2E347}" type="sibTrans" cxnId="{A8F527D5-EA3A-B245-840F-0E44611840FB}">
      <dgm:prSet/>
      <dgm:spPr/>
      <dgm:t>
        <a:bodyPr/>
        <a:lstStyle/>
        <a:p>
          <a:endParaRPr lang="en-US"/>
        </a:p>
      </dgm:t>
    </dgm:pt>
    <dgm:pt modelId="{76998FA2-E724-DE4D-8B1A-36847DC3BEF0}" type="pres">
      <dgm:prSet presAssocID="{FDD9DE2A-164F-F246-BAE9-A71D868AA317}" presName="cycle" presStyleCnt="0">
        <dgm:presLayoutVars>
          <dgm:dir/>
          <dgm:resizeHandles val="exact"/>
        </dgm:presLayoutVars>
      </dgm:prSet>
      <dgm:spPr/>
      <dgm:t>
        <a:bodyPr/>
        <a:lstStyle/>
        <a:p>
          <a:endParaRPr lang="en-US"/>
        </a:p>
      </dgm:t>
    </dgm:pt>
    <dgm:pt modelId="{55CD909B-674E-884B-A948-F2B7C0742CCC}" type="pres">
      <dgm:prSet presAssocID="{98C00DB6-27AA-1C4C-99F0-B71791E33172}" presName="node" presStyleLbl="node1" presStyleIdx="0" presStyleCnt="7" custScaleX="121390">
        <dgm:presLayoutVars>
          <dgm:bulletEnabled val="1"/>
        </dgm:presLayoutVars>
      </dgm:prSet>
      <dgm:spPr/>
      <dgm:t>
        <a:bodyPr/>
        <a:lstStyle/>
        <a:p>
          <a:endParaRPr lang="en-US"/>
        </a:p>
      </dgm:t>
    </dgm:pt>
    <dgm:pt modelId="{88D4F5AA-7670-064E-8755-429E4ABE3A3B}" type="pres">
      <dgm:prSet presAssocID="{98C00DB6-27AA-1C4C-99F0-B71791E33172}" presName="spNode" presStyleCnt="0"/>
      <dgm:spPr/>
    </dgm:pt>
    <dgm:pt modelId="{6ACD9E72-5DF3-A446-82C5-74CA78286C06}" type="pres">
      <dgm:prSet presAssocID="{3451EE4A-C23E-754D-AC1D-65448D69AC10}" presName="sibTrans" presStyleLbl="sibTrans1D1" presStyleIdx="0" presStyleCnt="7"/>
      <dgm:spPr/>
      <dgm:t>
        <a:bodyPr/>
        <a:lstStyle/>
        <a:p>
          <a:endParaRPr lang="en-US"/>
        </a:p>
      </dgm:t>
    </dgm:pt>
    <dgm:pt modelId="{E149EB8F-1F95-0840-B987-8B783ABF44DE}" type="pres">
      <dgm:prSet presAssocID="{47B111E4-0E92-DC4F-8358-0B2A1E0E3B18}" presName="node" presStyleLbl="node1" presStyleIdx="1" presStyleCnt="7" custScaleX="131614">
        <dgm:presLayoutVars>
          <dgm:bulletEnabled val="1"/>
        </dgm:presLayoutVars>
      </dgm:prSet>
      <dgm:spPr/>
      <dgm:t>
        <a:bodyPr/>
        <a:lstStyle/>
        <a:p>
          <a:endParaRPr lang="en-US"/>
        </a:p>
      </dgm:t>
    </dgm:pt>
    <dgm:pt modelId="{6D50243E-904B-1846-96AC-2C682C987383}" type="pres">
      <dgm:prSet presAssocID="{47B111E4-0E92-DC4F-8358-0B2A1E0E3B18}" presName="spNode" presStyleCnt="0"/>
      <dgm:spPr/>
    </dgm:pt>
    <dgm:pt modelId="{0ACAF425-181A-A346-8D2C-CDF7E617AD76}" type="pres">
      <dgm:prSet presAssocID="{54F40955-2E57-B846-A929-61CED978DFA1}" presName="sibTrans" presStyleLbl="sibTrans1D1" presStyleIdx="1" presStyleCnt="7"/>
      <dgm:spPr/>
      <dgm:t>
        <a:bodyPr/>
        <a:lstStyle/>
        <a:p>
          <a:endParaRPr lang="en-US"/>
        </a:p>
      </dgm:t>
    </dgm:pt>
    <dgm:pt modelId="{C118E81C-DF43-6247-B0CC-14FE5800D70F}" type="pres">
      <dgm:prSet presAssocID="{9F87DE70-46A5-8C4C-9A4E-E2B5AD2D9FFC}" presName="node" presStyleLbl="node1" presStyleIdx="2" presStyleCnt="7" custScaleX="130458">
        <dgm:presLayoutVars>
          <dgm:bulletEnabled val="1"/>
        </dgm:presLayoutVars>
      </dgm:prSet>
      <dgm:spPr/>
      <dgm:t>
        <a:bodyPr/>
        <a:lstStyle/>
        <a:p>
          <a:endParaRPr lang="en-US"/>
        </a:p>
      </dgm:t>
    </dgm:pt>
    <dgm:pt modelId="{5B01F51D-B693-4946-872B-FD441E7A0372}" type="pres">
      <dgm:prSet presAssocID="{9F87DE70-46A5-8C4C-9A4E-E2B5AD2D9FFC}" presName="spNode" presStyleCnt="0"/>
      <dgm:spPr/>
    </dgm:pt>
    <dgm:pt modelId="{58E39A4E-1CE5-614A-8DE3-C7F7C201F057}" type="pres">
      <dgm:prSet presAssocID="{784C376A-677A-F841-99A8-B7DAEA472F48}" presName="sibTrans" presStyleLbl="sibTrans1D1" presStyleIdx="2" presStyleCnt="7"/>
      <dgm:spPr/>
      <dgm:t>
        <a:bodyPr/>
        <a:lstStyle/>
        <a:p>
          <a:endParaRPr lang="en-US"/>
        </a:p>
      </dgm:t>
    </dgm:pt>
    <dgm:pt modelId="{62DFD1A2-6FC6-BE4E-AAA9-9D64785C74A5}" type="pres">
      <dgm:prSet presAssocID="{C1E043CA-A6F0-E845-8967-C4DF18C849BA}" presName="node" presStyleLbl="node1" presStyleIdx="3" presStyleCnt="7">
        <dgm:presLayoutVars>
          <dgm:bulletEnabled val="1"/>
        </dgm:presLayoutVars>
      </dgm:prSet>
      <dgm:spPr/>
      <dgm:t>
        <a:bodyPr/>
        <a:lstStyle/>
        <a:p>
          <a:endParaRPr lang="en-US"/>
        </a:p>
      </dgm:t>
    </dgm:pt>
    <dgm:pt modelId="{E23A5266-E138-4241-8927-6C3F9ED96AC3}" type="pres">
      <dgm:prSet presAssocID="{C1E043CA-A6F0-E845-8967-C4DF18C849BA}" presName="spNode" presStyleCnt="0"/>
      <dgm:spPr/>
    </dgm:pt>
    <dgm:pt modelId="{9B29AC87-92E4-B144-A56A-B453CCDBAC07}" type="pres">
      <dgm:prSet presAssocID="{98639FA2-49EF-F345-AD7E-D5AE884F1FA0}" presName="sibTrans" presStyleLbl="sibTrans1D1" presStyleIdx="3" presStyleCnt="7"/>
      <dgm:spPr/>
      <dgm:t>
        <a:bodyPr/>
        <a:lstStyle/>
        <a:p>
          <a:endParaRPr lang="en-US"/>
        </a:p>
      </dgm:t>
    </dgm:pt>
    <dgm:pt modelId="{4083891F-5C0C-A946-ADEA-F59543A5BDBF}" type="pres">
      <dgm:prSet presAssocID="{ADF9070A-B86B-6F4B-B3BA-AF86FABA0370}" presName="node" presStyleLbl="node1" presStyleIdx="4" presStyleCnt="7">
        <dgm:presLayoutVars>
          <dgm:bulletEnabled val="1"/>
        </dgm:presLayoutVars>
      </dgm:prSet>
      <dgm:spPr/>
      <dgm:t>
        <a:bodyPr/>
        <a:lstStyle/>
        <a:p>
          <a:endParaRPr lang="en-US"/>
        </a:p>
      </dgm:t>
    </dgm:pt>
    <dgm:pt modelId="{8230D693-708A-A44E-AAE4-9EC55C1D18A3}" type="pres">
      <dgm:prSet presAssocID="{ADF9070A-B86B-6F4B-B3BA-AF86FABA0370}" presName="spNode" presStyleCnt="0"/>
      <dgm:spPr/>
    </dgm:pt>
    <dgm:pt modelId="{37BC9588-1477-A74F-A4C1-51974B98815F}" type="pres">
      <dgm:prSet presAssocID="{65CF3ABC-2EFE-A148-9666-A0B6C038E972}" presName="sibTrans" presStyleLbl="sibTrans1D1" presStyleIdx="4" presStyleCnt="7"/>
      <dgm:spPr/>
      <dgm:t>
        <a:bodyPr/>
        <a:lstStyle/>
        <a:p>
          <a:endParaRPr lang="en-US"/>
        </a:p>
      </dgm:t>
    </dgm:pt>
    <dgm:pt modelId="{C4BAC0BD-91A5-BE42-B437-72BDF53BB4E2}" type="pres">
      <dgm:prSet presAssocID="{18486A31-117F-544D-AD30-0A632C0136BE}" presName="node" presStyleLbl="node1" presStyleIdx="5" presStyleCnt="7">
        <dgm:presLayoutVars>
          <dgm:bulletEnabled val="1"/>
        </dgm:presLayoutVars>
      </dgm:prSet>
      <dgm:spPr/>
      <dgm:t>
        <a:bodyPr/>
        <a:lstStyle/>
        <a:p>
          <a:endParaRPr lang="en-US"/>
        </a:p>
      </dgm:t>
    </dgm:pt>
    <dgm:pt modelId="{54411661-7391-F043-BDCD-99BDCDD0777E}" type="pres">
      <dgm:prSet presAssocID="{18486A31-117F-544D-AD30-0A632C0136BE}" presName="spNode" presStyleCnt="0"/>
      <dgm:spPr/>
    </dgm:pt>
    <dgm:pt modelId="{31725283-41FE-ED42-90E1-577DC25AD0D2}" type="pres">
      <dgm:prSet presAssocID="{27AE9758-A866-F14E-BBC8-5D948040BDCA}" presName="sibTrans" presStyleLbl="sibTrans1D1" presStyleIdx="5" presStyleCnt="7"/>
      <dgm:spPr/>
      <dgm:t>
        <a:bodyPr/>
        <a:lstStyle/>
        <a:p>
          <a:endParaRPr lang="en-US"/>
        </a:p>
      </dgm:t>
    </dgm:pt>
    <dgm:pt modelId="{1587CD2D-46F3-DE43-B4F4-D89C0311292D}" type="pres">
      <dgm:prSet presAssocID="{03106AE1-42D4-8645-9E33-C579E18DFAC8}" presName="node" presStyleLbl="node1" presStyleIdx="6" presStyleCnt="7" custScaleX="147267">
        <dgm:presLayoutVars>
          <dgm:bulletEnabled val="1"/>
        </dgm:presLayoutVars>
      </dgm:prSet>
      <dgm:spPr/>
      <dgm:t>
        <a:bodyPr/>
        <a:lstStyle/>
        <a:p>
          <a:endParaRPr lang="en-US"/>
        </a:p>
      </dgm:t>
    </dgm:pt>
    <dgm:pt modelId="{9F28F024-040F-6D4E-925D-E4F9945FF20C}" type="pres">
      <dgm:prSet presAssocID="{03106AE1-42D4-8645-9E33-C579E18DFAC8}" presName="spNode" presStyleCnt="0"/>
      <dgm:spPr/>
    </dgm:pt>
    <dgm:pt modelId="{8BFE2E2A-4887-CF4D-BC5E-3F8C71539D25}" type="pres">
      <dgm:prSet presAssocID="{55A2C03C-9DD6-DD43-A41C-2AA09EE2E347}" presName="sibTrans" presStyleLbl="sibTrans1D1" presStyleIdx="6" presStyleCnt="7"/>
      <dgm:spPr/>
      <dgm:t>
        <a:bodyPr/>
        <a:lstStyle/>
        <a:p>
          <a:endParaRPr lang="en-US"/>
        </a:p>
      </dgm:t>
    </dgm:pt>
  </dgm:ptLst>
  <dgm:cxnLst>
    <dgm:cxn modelId="{BCCFAACE-CE4E-4AB1-B84C-D47DC915D1C1}" type="presOf" srcId="{9F87DE70-46A5-8C4C-9A4E-E2B5AD2D9FFC}" destId="{C118E81C-DF43-6247-B0CC-14FE5800D70F}" srcOrd="0" destOrd="0" presId="urn:microsoft.com/office/officeart/2005/8/layout/cycle5"/>
    <dgm:cxn modelId="{D5D54325-B54A-4723-B452-D7CF5DE6C177}" type="presOf" srcId="{65CF3ABC-2EFE-A148-9666-A0B6C038E972}" destId="{37BC9588-1477-A74F-A4C1-51974B98815F}" srcOrd="0" destOrd="0" presId="urn:microsoft.com/office/officeart/2005/8/layout/cycle5"/>
    <dgm:cxn modelId="{37D7C103-86FE-4C7D-B8D1-149106702D58}" type="presOf" srcId="{47B111E4-0E92-DC4F-8358-0B2A1E0E3B18}" destId="{E149EB8F-1F95-0840-B987-8B783ABF44DE}" srcOrd="0" destOrd="0" presId="urn:microsoft.com/office/officeart/2005/8/layout/cycle5"/>
    <dgm:cxn modelId="{455C6C54-8CD9-4945-9FB3-D0766A08065B}" type="presOf" srcId="{27AE9758-A866-F14E-BBC8-5D948040BDCA}" destId="{31725283-41FE-ED42-90E1-577DC25AD0D2}" srcOrd="0" destOrd="0" presId="urn:microsoft.com/office/officeart/2005/8/layout/cycle5"/>
    <dgm:cxn modelId="{C0C1D733-FFA0-3642-8CB8-E2C6A900CA12}" srcId="{FDD9DE2A-164F-F246-BAE9-A71D868AA317}" destId="{ADF9070A-B86B-6F4B-B3BA-AF86FABA0370}" srcOrd="4" destOrd="0" parTransId="{DB7D627E-7459-4447-AAEB-0213B3064F80}" sibTransId="{65CF3ABC-2EFE-A148-9666-A0B6C038E972}"/>
    <dgm:cxn modelId="{280DC046-B802-46D8-B465-41C07A3C461E}" type="presOf" srcId="{98C00DB6-27AA-1C4C-99F0-B71791E33172}" destId="{55CD909B-674E-884B-A948-F2B7C0742CCC}" srcOrd="0" destOrd="0" presId="urn:microsoft.com/office/officeart/2005/8/layout/cycle5"/>
    <dgm:cxn modelId="{F2F39B80-B38C-F746-B564-456BB271CE73}" srcId="{FDD9DE2A-164F-F246-BAE9-A71D868AA317}" destId="{C1E043CA-A6F0-E845-8967-C4DF18C849BA}" srcOrd="3" destOrd="0" parTransId="{3B290FC7-D9E0-5B45-9B89-E04B77764B2A}" sibTransId="{98639FA2-49EF-F345-AD7E-D5AE884F1FA0}"/>
    <dgm:cxn modelId="{A53A0B02-9597-41DC-966E-A42395218C20}" type="presOf" srcId="{ADF9070A-B86B-6F4B-B3BA-AF86FABA0370}" destId="{4083891F-5C0C-A946-ADEA-F59543A5BDBF}" srcOrd="0" destOrd="0" presId="urn:microsoft.com/office/officeart/2005/8/layout/cycle5"/>
    <dgm:cxn modelId="{8DB48AD9-5A28-4ED2-BC74-BE975FE43F2A}" type="presOf" srcId="{C1E043CA-A6F0-E845-8967-C4DF18C849BA}" destId="{62DFD1A2-6FC6-BE4E-AAA9-9D64785C74A5}" srcOrd="0" destOrd="0" presId="urn:microsoft.com/office/officeart/2005/8/layout/cycle5"/>
    <dgm:cxn modelId="{9CA3FF9E-AE18-BD44-AAB4-06FEC877BA22}" srcId="{FDD9DE2A-164F-F246-BAE9-A71D868AA317}" destId="{18486A31-117F-544D-AD30-0A632C0136BE}" srcOrd="5" destOrd="0" parTransId="{7B12D20E-B2FB-8A4B-B400-32035AAC27D8}" sibTransId="{27AE9758-A866-F14E-BBC8-5D948040BDCA}"/>
    <dgm:cxn modelId="{72AC556A-74A9-4ACE-B4D0-1A27745BBFFB}" type="presOf" srcId="{FDD9DE2A-164F-F246-BAE9-A71D868AA317}" destId="{76998FA2-E724-DE4D-8B1A-36847DC3BEF0}" srcOrd="0" destOrd="0" presId="urn:microsoft.com/office/officeart/2005/8/layout/cycle5"/>
    <dgm:cxn modelId="{0BD90401-68A0-D642-9BF5-89CE324D63FD}" srcId="{FDD9DE2A-164F-F246-BAE9-A71D868AA317}" destId="{47B111E4-0E92-DC4F-8358-0B2A1E0E3B18}" srcOrd="1" destOrd="0" parTransId="{19C00BE4-F305-A14D-BF1C-0736EA794BD5}" sibTransId="{54F40955-2E57-B846-A929-61CED978DFA1}"/>
    <dgm:cxn modelId="{CED7F6C7-96F1-492F-93EC-7226A4C8C443}" type="presOf" srcId="{18486A31-117F-544D-AD30-0A632C0136BE}" destId="{C4BAC0BD-91A5-BE42-B437-72BDF53BB4E2}" srcOrd="0" destOrd="0" presId="urn:microsoft.com/office/officeart/2005/8/layout/cycle5"/>
    <dgm:cxn modelId="{24861044-B438-49C7-BC15-1975AB992659}" type="presOf" srcId="{98639FA2-49EF-F345-AD7E-D5AE884F1FA0}" destId="{9B29AC87-92E4-B144-A56A-B453CCDBAC07}" srcOrd="0" destOrd="0" presId="urn:microsoft.com/office/officeart/2005/8/layout/cycle5"/>
    <dgm:cxn modelId="{1C5FB640-AA1F-4C87-95B8-500CAE5D7C07}" type="presOf" srcId="{55A2C03C-9DD6-DD43-A41C-2AA09EE2E347}" destId="{8BFE2E2A-4887-CF4D-BC5E-3F8C71539D25}" srcOrd="0" destOrd="0" presId="urn:microsoft.com/office/officeart/2005/8/layout/cycle5"/>
    <dgm:cxn modelId="{9199C45A-CBE6-4F47-8145-256E31AEE14C}" type="presOf" srcId="{3451EE4A-C23E-754D-AC1D-65448D69AC10}" destId="{6ACD9E72-5DF3-A446-82C5-74CA78286C06}" srcOrd="0" destOrd="0" presId="urn:microsoft.com/office/officeart/2005/8/layout/cycle5"/>
    <dgm:cxn modelId="{05045322-07F8-4033-BF8C-9B83477B43BF}" type="presOf" srcId="{784C376A-677A-F841-99A8-B7DAEA472F48}" destId="{58E39A4E-1CE5-614A-8DE3-C7F7C201F057}" srcOrd="0" destOrd="0" presId="urn:microsoft.com/office/officeart/2005/8/layout/cycle5"/>
    <dgm:cxn modelId="{94A66296-5694-4E20-A4C8-3E23EE9A419F}" type="presOf" srcId="{03106AE1-42D4-8645-9E33-C579E18DFAC8}" destId="{1587CD2D-46F3-DE43-B4F4-D89C0311292D}" srcOrd="0" destOrd="0" presId="urn:microsoft.com/office/officeart/2005/8/layout/cycle5"/>
    <dgm:cxn modelId="{A8F527D5-EA3A-B245-840F-0E44611840FB}" srcId="{FDD9DE2A-164F-F246-BAE9-A71D868AA317}" destId="{03106AE1-42D4-8645-9E33-C579E18DFAC8}" srcOrd="6" destOrd="0" parTransId="{FE37C392-AAA7-7647-9E4E-3693118B9182}" sibTransId="{55A2C03C-9DD6-DD43-A41C-2AA09EE2E347}"/>
    <dgm:cxn modelId="{EC34837B-5B4A-472B-BB1F-9E134D33336F}" type="presOf" srcId="{54F40955-2E57-B846-A929-61CED978DFA1}" destId="{0ACAF425-181A-A346-8D2C-CDF7E617AD76}" srcOrd="0" destOrd="0" presId="urn:microsoft.com/office/officeart/2005/8/layout/cycle5"/>
    <dgm:cxn modelId="{E64FD1C2-9D50-7A45-A2B2-CE669B4E6C13}" srcId="{FDD9DE2A-164F-F246-BAE9-A71D868AA317}" destId="{9F87DE70-46A5-8C4C-9A4E-E2B5AD2D9FFC}" srcOrd="2" destOrd="0" parTransId="{B9AB4220-1DCC-2349-8C45-EA4DB3CC198C}" sibTransId="{784C376A-677A-F841-99A8-B7DAEA472F48}"/>
    <dgm:cxn modelId="{18B09B38-7C52-5146-8567-39326C062184}" srcId="{FDD9DE2A-164F-F246-BAE9-A71D868AA317}" destId="{98C00DB6-27AA-1C4C-99F0-B71791E33172}" srcOrd="0" destOrd="0" parTransId="{80902ACD-DC09-6846-BF9A-89CB5CDCAA66}" sibTransId="{3451EE4A-C23E-754D-AC1D-65448D69AC10}"/>
    <dgm:cxn modelId="{6C67E8CB-709C-4CEB-B920-4903BB775E2A}" type="presParOf" srcId="{76998FA2-E724-DE4D-8B1A-36847DC3BEF0}" destId="{55CD909B-674E-884B-A948-F2B7C0742CCC}" srcOrd="0" destOrd="0" presId="urn:microsoft.com/office/officeart/2005/8/layout/cycle5"/>
    <dgm:cxn modelId="{E4665C44-50BA-442B-A0B9-933B03F336B7}" type="presParOf" srcId="{76998FA2-E724-DE4D-8B1A-36847DC3BEF0}" destId="{88D4F5AA-7670-064E-8755-429E4ABE3A3B}" srcOrd="1" destOrd="0" presId="urn:microsoft.com/office/officeart/2005/8/layout/cycle5"/>
    <dgm:cxn modelId="{2F70DE15-EFEB-4DDB-8CAE-2E586B09B3AF}" type="presParOf" srcId="{76998FA2-E724-DE4D-8B1A-36847DC3BEF0}" destId="{6ACD9E72-5DF3-A446-82C5-74CA78286C06}" srcOrd="2" destOrd="0" presId="urn:microsoft.com/office/officeart/2005/8/layout/cycle5"/>
    <dgm:cxn modelId="{1D7C827F-7A98-4116-8748-5601BCF4635E}" type="presParOf" srcId="{76998FA2-E724-DE4D-8B1A-36847DC3BEF0}" destId="{E149EB8F-1F95-0840-B987-8B783ABF44DE}" srcOrd="3" destOrd="0" presId="urn:microsoft.com/office/officeart/2005/8/layout/cycle5"/>
    <dgm:cxn modelId="{CA7D2475-3C08-444A-9649-18B156EF8EB9}" type="presParOf" srcId="{76998FA2-E724-DE4D-8B1A-36847DC3BEF0}" destId="{6D50243E-904B-1846-96AC-2C682C987383}" srcOrd="4" destOrd="0" presId="urn:microsoft.com/office/officeart/2005/8/layout/cycle5"/>
    <dgm:cxn modelId="{A7C6CD22-6C67-404A-92F6-5375EAF0970F}" type="presParOf" srcId="{76998FA2-E724-DE4D-8B1A-36847DC3BEF0}" destId="{0ACAF425-181A-A346-8D2C-CDF7E617AD76}" srcOrd="5" destOrd="0" presId="urn:microsoft.com/office/officeart/2005/8/layout/cycle5"/>
    <dgm:cxn modelId="{9D3B2D90-BB18-4A40-9EB2-52FE04FAFD95}" type="presParOf" srcId="{76998FA2-E724-DE4D-8B1A-36847DC3BEF0}" destId="{C118E81C-DF43-6247-B0CC-14FE5800D70F}" srcOrd="6" destOrd="0" presId="urn:microsoft.com/office/officeart/2005/8/layout/cycle5"/>
    <dgm:cxn modelId="{B74665DB-856B-4355-B477-6B6E65A1057F}" type="presParOf" srcId="{76998FA2-E724-DE4D-8B1A-36847DC3BEF0}" destId="{5B01F51D-B693-4946-872B-FD441E7A0372}" srcOrd="7" destOrd="0" presId="urn:microsoft.com/office/officeart/2005/8/layout/cycle5"/>
    <dgm:cxn modelId="{46F14B09-9C07-4EC3-ADDD-BB890EF3BC7C}" type="presParOf" srcId="{76998FA2-E724-DE4D-8B1A-36847DC3BEF0}" destId="{58E39A4E-1CE5-614A-8DE3-C7F7C201F057}" srcOrd="8" destOrd="0" presId="urn:microsoft.com/office/officeart/2005/8/layout/cycle5"/>
    <dgm:cxn modelId="{6986B9C2-5FBE-4853-B631-C8ACBA8FB7E6}" type="presParOf" srcId="{76998FA2-E724-DE4D-8B1A-36847DC3BEF0}" destId="{62DFD1A2-6FC6-BE4E-AAA9-9D64785C74A5}" srcOrd="9" destOrd="0" presId="urn:microsoft.com/office/officeart/2005/8/layout/cycle5"/>
    <dgm:cxn modelId="{02D3423C-B1FD-4266-B599-E02DEE77F107}" type="presParOf" srcId="{76998FA2-E724-DE4D-8B1A-36847DC3BEF0}" destId="{E23A5266-E138-4241-8927-6C3F9ED96AC3}" srcOrd="10" destOrd="0" presId="urn:microsoft.com/office/officeart/2005/8/layout/cycle5"/>
    <dgm:cxn modelId="{1ACB5D80-F496-4F5E-A363-E6CD66DA1FFE}" type="presParOf" srcId="{76998FA2-E724-DE4D-8B1A-36847DC3BEF0}" destId="{9B29AC87-92E4-B144-A56A-B453CCDBAC07}" srcOrd="11" destOrd="0" presId="urn:microsoft.com/office/officeart/2005/8/layout/cycle5"/>
    <dgm:cxn modelId="{46167E0E-70F7-4E25-A295-D22A67DEC1A5}" type="presParOf" srcId="{76998FA2-E724-DE4D-8B1A-36847DC3BEF0}" destId="{4083891F-5C0C-A946-ADEA-F59543A5BDBF}" srcOrd="12" destOrd="0" presId="urn:microsoft.com/office/officeart/2005/8/layout/cycle5"/>
    <dgm:cxn modelId="{232E7598-36C7-4902-9F5B-5D1DDF5BE887}" type="presParOf" srcId="{76998FA2-E724-DE4D-8B1A-36847DC3BEF0}" destId="{8230D693-708A-A44E-AAE4-9EC55C1D18A3}" srcOrd="13" destOrd="0" presId="urn:microsoft.com/office/officeart/2005/8/layout/cycle5"/>
    <dgm:cxn modelId="{491069DE-39C9-418C-8081-B7F8C723459C}" type="presParOf" srcId="{76998FA2-E724-DE4D-8B1A-36847DC3BEF0}" destId="{37BC9588-1477-A74F-A4C1-51974B98815F}" srcOrd="14" destOrd="0" presId="urn:microsoft.com/office/officeart/2005/8/layout/cycle5"/>
    <dgm:cxn modelId="{AA8800D2-E2CE-452A-8E26-4B18465E957E}" type="presParOf" srcId="{76998FA2-E724-DE4D-8B1A-36847DC3BEF0}" destId="{C4BAC0BD-91A5-BE42-B437-72BDF53BB4E2}" srcOrd="15" destOrd="0" presId="urn:microsoft.com/office/officeart/2005/8/layout/cycle5"/>
    <dgm:cxn modelId="{FF843C1F-0BB2-4F63-9060-493EF3CDCE16}" type="presParOf" srcId="{76998FA2-E724-DE4D-8B1A-36847DC3BEF0}" destId="{54411661-7391-F043-BDCD-99BDCDD0777E}" srcOrd="16" destOrd="0" presId="urn:microsoft.com/office/officeart/2005/8/layout/cycle5"/>
    <dgm:cxn modelId="{57A1EB55-6E24-425D-983C-7D06928C87BF}" type="presParOf" srcId="{76998FA2-E724-DE4D-8B1A-36847DC3BEF0}" destId="{31725283-41FE-ED42-90E1-577DC25AD0D2}" srcOrd="17" destOrd="0" presId="urn:microsoft.com/office/officeart/2005/8/layout/cycle5"/>
    <dgm:cxn modelId="{50CA09AD-D82F-4E2F-9A7B-824F295B3F75}" type="presParOf" srcId="{76998FA2-E724-DE4D-8B1A-36847DC3BEF0}" destId="{1587CD2D-46F3-DE43-B4F4-D89C0311292D}" srcOrd="18" destOrd="0" presId="urn:microsoft.com/office/officeart/2005/8/layout/cycle5"/>
    <dgm:cxn modelId="{637628E7-4390-4E83-ABF4-137DB75BA60A}" type="presParOf" srcId="{76998FA2-E724-DE4D-8B1A-36847DC3BEF0}" destId="{9F28F024-040F-6D4E-925D-E4F9945FF20C}" srcOrd="19" destOrd="0" presId="urn:microsoft.com/office/officeart/2005/8/layout/cycle5"/>
    <dgm:cxn modelId="{06B60F59-5317-4998-A31F-D04E69E9F2F6}" type="presParOf" srcId="{76998FA2-E724-DE4D-8B1A-36847DC3BEF0}" destId="{8BFE2E2A-4887-CF4D-BC5E-3F8C71539D25}"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bwMode="auto">
          <a:xfrm>
            <a:off x="0" y="80701"/>
            <a:ext cx="7315200" cy="487415"/>
          </a:xfrm>
          <a:prstGeom prst="rect">
            <a:avLst/>
          </a:prstGeom>
          <a:noFill/>
          <a:ln w="9525">
            <a:noFill/>
            <a:miter lim="800000"/>
            <a:headEnd/>
            <a:tailEnd/>
          </a:ln>
          <a:effectLst/>
        </p:spPr>
        <p:txBody>
          <a:bodyPr vert="horz" wrap="square" lIns="96586" tIns="48291" rIns="96586" bIns="48291" numCol="1" anchor="t" anchorCtr="0" compatLnSpc="1">
            <a:prstTxWarp prst="textNoShape">
              <a:avLst/>
            </a:prstTxWarp>
          </a:bodyPr>
          <a:lstStyle>
            <a:lvl1pPr algn="ctr" defTabSz="966131" eaLnBrk="1" hangingPunct="1">
              <a:defRPr sz="1300" i="1" dirty="0" smtClean="0">
                <a:latin typeface="Arial" charset="0"/>
                <a:ea typeface="+mn-ea"/>
                <a:cs typeface="+mn-cs"/>
              </a:defRPr>
            </a:lvl1pPr>
          </a:lstStyle>
          <a:p>
            <a:pPr>
              <a:defRPr/>
            </a:pPr>
            <a:r>
              <a:rPr lang="en-US" i="0" dirty="0"/>
              <a:t>American Alliance of Museums </a:t>
            </a:r>
            <a:r>
              <a:rPr lang="en-US" i="0" dirty="0" smtClean="0"/>
              <a:t>Webinar:</a:t>
            </a:r>
            <a:endParaRPr lang="en-US" i="0" dirty="0"/>
          </a:p>
          <a:p>
            <a:pPr>
              <a:defRPr/>
            </a:pPr>
            <a:r>
              <a:rPr lang="en-US" i="0" dirty="0" smtClean="0"/>
              <a:t>Evaluating Volunteers and the Volunteer Program</a:t>
            </a:r>
          </a:p>
          <a:p>
            <a:pPr>
              <a:defRPr/>
            </a:pPr>
            <a:r>
              <a:rPr lang="en-US" i="0" dirty="0" smtClean="0"/>
              <a:t>January 25, 2017</a:t>
            </a:r>
            <a:endParaRPr lang="en-US" i="0" dirty="0"/>
          </a:p>
        </p:txBody>
      </p:sp>
      <p:sp>
        <p:nvSpPr>
          <p:cNvPr id="7" name="Rectangle 2"/>
          <p:cNvSpPr txBox="1">
            <a:spLocks noChangeArrowheads="1"/>
          </p:cNvSpPr>
          <p:nvPr/>
        </p:nvSpPr>
        <p:spPr bwMode="auto">
          <a:xfrm>
            <a:off x="0" y="9033775"/>
            <a:ext cx="7315200" cy="487415"/>
          </a:xfrm>
          <a:prstGeom prst="rect">
            <a:avLst/>
          </a:prstGeom>
          <a:noFill/>
          <a:ln w="9525">
            <a:noFill/>
            <a:miter lim="800000"/>
            <a:headEnd/>
            <a:tailEnd/>
          </a:ln>
          <a:effectLst/>
        </p:spPr>
        <p:txBody>
          <a:bodyPr vert="horz" wrap="square" lIns="96586" tIns="48291" rIns="96586" bIns="48291" numCol="1" anchor="t" anchorCtr="0" compatLnSpc="1">
            <a:prstTxWarp prst="textNoShape">
              <a:avLst/>
            </a:prstTxWarp>
          </a:bodyPr>
          <a:lstStyle>
            <a:defPPr>
              <a:defRPr lang="en-US"/>
            </a:defPPr>
            <a:lvl1pPr marL="0" algn="ctr" defTabSz="913945" rtl="0" eaLnBrk="1" latinLnBrk="0" hangingPunct="1">
              <a:defRPr sz="1200" i="1" kern="1200" dirty="0" smtClean="0">
                <a:solidFill>
                  <a:schemeClr val="tx1"/>
                </a:solidFill>
                <a:latin typeface="Arial" charset="0"/>
                <a:ea typeface="+mn-ea"/>
                <a:cs typeface="+mn-cs"/>
              </a:defRPr>
            </a:lvl1pPr>
            <a:lvl2pPr marL="456727" algn="l" defTabSz="913462" rtl="0" eaLnBrk="1" latinLnBrk="0" hangingPunct="1">
              <a:defRPr sz="1800" kern="1200">
                <a:solidFill>
                  <a:schemeClr val="tx1"/>
                </a:solidFill>
                <a:latin typeface="+mn-lt"/>
                <a:ea typeface="+mn-ea"/>
                <a:cs typeface="+mn-cs"/>
              </a:defRPr>
            </a:lvl2pPr>
            <a:lvl3pPr marL="913462" algn="l" defTabSz="913462" rtl="0" eaLnBrk="1" latinLnBrk="0" hangingPunct="1">
              <a:defRPr sz="1800" kern="1200">
                <a:solidFill>
                  <a:schemeClr val="tx1"/>
                </a:solidFill>
                <a:latin typeface="+mn-lt"/>
                <a:ea typeface="+mn-ea"/>
                <a:cs typeface="+mn-cs"/>
              </a:defRPr>
            </a:lvl3pPr>
            <a:lvl4pPr marL="1370200" algn="l" defTabSz="913462" rtl="0" eaLnBrk="1" latinLnBrk="0" hangingPunct="1">
              <a:defRPr sz="1800" kern="1200">
                <a:solidFill>
                  <a:schemeClr val="tx1"/>
                </a:solidFill>
                <a:latin typeface="+mn-lt"/>
                <a:ea typeface="+mn-ea"/>
                <a:cs typeface="+mn-cs"/>
              </a:defRPr>
            </a:lvl4pPr>
            <a:lvl5pPr marL="1826931" algn="l" defTabSz="913462" rtl="0" eaLnBrk="1" latinLnBrk="0" hangingPunct="1">
              <a:defRPr sz="1800" kern="1200">
                <a:solidFill>
                  <a:schemeClr val="tx1"/>
                </a:solidFill>
                <a:latin typeface="+mn-lt"/>
                <a:ea typeface="+mn-ea"/>
                <a:cs typeface="+mn-cs"/>
              </a:defRPr>
            </a:lvl5pPr>
            <a:lvl6pPr marL="2283660" algn="l" defTabSz="913462" rtl="0" eaLnBrk="1" latinLnBrk="0" hangingPunct="1">
              <a:defRPr sz="1800" kern="1200">
                <a:solidFill>
                  <a:schemeClr val="tx1"/>
                </a:solidFill>
                <a:latin typeface="+mn-lt"/>
                <a:ea typeface="+mn-ea"/>
                <a:cs typeface="+mn-cs"/>
              </a:defRPr>
            </a:lvl6pPr>
            <a:lvl7pPr marL="2740397" algn="l" defTabSz="913462" rtl="0" eaLnBrk="1" latinLnBrk="0" hangingPunct="1">
              <a:defRPr sz="1800" kern="1200">
                <a:solidFill>
                  <a:schemeClr val="tx1"/>
                </a:solidFill>
                <a:latin typeface="+mn-lt"/>
                <a:ea typeface="+mn-ea"/>
                <a:cs typeface="+mn-cs"/>
              </a:defRPr>
            </a:lvl7pPr>
            <a:lvl8pPr marL="3197124" algn="l" defTabSz="913462" rtl="0" eaLnBrk="1" latinLnBrk="0" hangingPunct="1">
              <a:defRPr sz="1800" kern="1200">
                <a:solidFill>
                  <a:schemeClr val="tx1"/>
                </a:solidFill>
                <a:latin typeface="+mn-lt"/>
                <a:ea typeface="+mn-ea"/>
                <a:cs typeface="+mn-cs"/>
              </a:defRPr>
            </a:lvl8pPr>
            <a:lvl9pPr marL="3653860" algn="l" defTabSz="913462" rtl="0" eaLnBrk="1" latinLnBrk="0" hangingPunct="1">
              <a:defRPr sz="1800" kern="1200">
                <a:solidFill>
                  <a:schemeClr val="tx1"/>
                </a:solidFill>
                <a:latin typeface="+mn-lt"/>
                <a:ea typeface="+mn-ea"/>
                <a:cs typeface="+mn-cs"/>
              </a:defRPr>
            </a:lvl9pPr>
          </a:lstStyle>
          <a:p>
            <a:pPr>
              <a:defRPr/>
            </a:pPr>
            <a:r>
              <a:rPr lang="en-US" i="0" dirty="0" smtClean="0"/>
              <a:t>www.aam-us.org</a:t>
            </a:r>
            <a:endParaRPr lang="en-US" i="0" dirty="0"/>
          </a:p>
        </p:txBody>
      </p:sp>
    </p:spTree>
    <p:extLst>
      <p:ext uri="{BB962C8B-B14F-4D97-AF65-F5344CB8AC3E}">
        <p14:creationId xmlns:p14="http://schemas.microsoft.com/office/powerpoint/2010/main" val="3522198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D44577A-3A16-4A6D-86A7-2F855545990A}" type="datetimeFigureOut">
              <a:rPr lang="en-US" smtClean="0"/>
              <a:t>4/26/2017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7FA2684-D81C-4773-AAB7-F4FB97500C88}" type="slidenum">
              <a:rPr lang="en-US" smtClean="0"/>
              <a:t>‹#›</a:t>
            </a:fld>
            <a:endParaRPr lang="en-US"/>
          </a:p>
        </p:txBody>
      </p:sp>
    </p:spTree>
    <p:extLst>
      <p:ext uri="{BB962C8B-B14F-4D97-AF65-F5344CB8AC3E}">
        <p14:creationId xmlns:p14="http://schemas.microsoft.com/office/powerpoint/2010/main" val="2809567838"/>
      </p:ext>
    </p:extLst>
  </p:cSld>
  <p:clrMap bg1="lt1" tx1="dk1" bg2="lt2" tx2="dk2" accent1="accent1" accent2="accent2" accent3="accent3" accent4="accent4" accent5="accent5" accent6="accent6" hlink="hlink" folHlink="folHlink"/>
  <p:notesStyle>
    <a:lvl1pPr marL="0" algn="l" defTabSz="913462" rtl="0" eaLnBrk="1" latinLnBrk="0" hangingPunct="1">
      <a:defRPr sz="1200" kern="1200">
        <a:solidFill>
          <a:schemeClr val="tx1"/>
        </a:solidFill>
        <a:latin typeface="+mn-lt"/>
        <a:ea typeface="+mn-ea"/>
        <a:cs typeface="+mn-cs"/>
      </a:defRPr>
    </a:lvl1pPr>
    <a:lvl2pPr marL="456727" algn="l" defTabSz="913462" rtl="0" eaLnBrk="1" latinLnBrk="0" hangingPunct="1">
      <a:defRPr sz="1200" kern="1200">
        <a:solidFill>
          <a:schemeClr val="tx1"/>
        </a:solidFill>
        <a:latin typeface="+mn-lt"/>
        <a:ea typeface="+mn-ea"/>
        <a:cs typeface="+mn-cs"/>
      </a:defRPr>
    </a:lvl2pPr>
    <a:lvl3pPr marL="913462" algn="l" defTabSz="913462" rtl="0" eaLnBrk="1" latinLnBrk="0" hangingPunct="1">
      <a:defRPr sz="1200" kern="1200">
        <a:solidFill>
          <a:schemeClr val="tx1"/>
        </a:solidFill>
        <a:latin typeface="+mn-lt"/>
        <a:ea typeface="+mn-ea"/>
        <a:cs typeface="+mn-cs"/>
      </a:defRPr>
    </a:lvl3pPr>
    <a:lvl4pPr marL="1370200" algn="l" defTabSz="913462" rtl="0" eaLnBrk="1" latinLnBrk="0" hangingPunct="1">
      <a:defRPr sz="1200" kern="1200">
        <a:solidFill>
          <a:schemeClr val="tx1"/>
        </a:solidFill>
        <a:latin typeface="+mn-lt"/>
        <a:ea typeface="+mn-ea"/>
        <a:cs typeface="+mn-cs"/>
      </a:defRPr>
    </a:lvl4pPr>
    <a:lvl5pPr marL="1826931" algn="l" defTabSz="913462" rtl="0" eaLnBrk="1" latinLnBrk="0" hangingPunct="1">
      <a:defRPr sz="1200" kern="1200">
        <a:solidFill>
          <a:schemeClr val="tx1"/>
        </a:solidFill>
        <a:latin typeface="+mn-lt"/>
        <a:ea typeface="+mn-ea"/>
        <a:cs typeface="+mn-cs"/>
      </a:defRPr>
    </a:lvl5pPr>
    <a:lvl6pPr marL="2283660" algn="l" defTabSz="913462" rtl="0" eaLnBrk="1" latinLnBrk="0" hangingPunct="1">
      <a:defRPr sz="1200" kern="1200">
        <a:solidFill>
          <a:schemeClr val="tx1"/>
        </a:solidFill>
        <a:latin typeface="+mn-lt"/>
        <a:ea typeface="+mn-ea"/>
        <a:cs typeface="+mn-cs"/>
      </a:defRPr>
    </a:lvl6pPr>
    <a:lvl7pPr marL="2740397" algn="l" defTabSz="913462" rtl="0" eaLnBrk="1" latinLnBrk="0" hangingPunct="1">
      <a:defRPr sz="1200" kern="1200">
        <a:solidFill>
          <a:schemeClr val="tx1"/>
        </a:solidFill>
        <a:latin typeface="+mn-lt"/>
        <a:ea typeface="+mn-ea"/>
        <a:cs typeface="+mn-cs"/>
      </a:defRPr>
    </a:lvl7pPr>
    <a:lvl8pPr marL="3197124" algn="l" defTabSz="913462" rtl="0" eaLnBrk="1" latinLnBrk="0" hangingPunct="1">
      <a:defRPr sz="1200" kern="1200">
        <a:solidFill>
          <a:schemeClr val="tx1"/>
        </a:solidFill>
        <a:latin typeface="+mn-lt"/>
        <a:ea typeface="+mn-ea"/>
        <a:cs typeface="+mn-cs"/>
      </a:defRPr>
    </a:lvl8pPr>
    <a:lvl9pPr marL="3653860" algn="l" defTabSz="91346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Shape 1192"/>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3" name="Shape 1193"/>
          <p:cNvSpPr txBox="1">
            <a:spLocks noGrp="1"/>
          </p:cNvSpPr>
          <p:nvPr>
            <p:ph type="body" idx="1"/>
          </p:nvPr>
        </p:nvSpPr>
        <p:spPr>
          <a:xfrm>
            <a:off x="731839" y="4560888"/>
            <a:ext cx="5851520" cy="4321170"/>
          </a:xfrm>
          <a:prstGeom prst="rect">
            <a:avLst/>
          </a:prstGeom>
          <a:noFill/>
          <a:ln>
            <a:noFill/>
          </a:ln>
        </p:spPr>
        <p:txBody>
          <a:bodyPr lIns="94875" tIns="47411" rIns="94875" bIns="47411" anchor="t" anchorCtr="0">
            <a:noAutofit/>
          </a:bodyPr>
          <a:lstStyle/>
          <a:p>
            <a:pPr>
              <a:buSzPct val="25000"/>
            </a:pPr>
            <a:endParaRPr sz="1300">
              <a:latin typeface="Arial"/>
              <a:ea typeface="Arial"/>
              <a:cs typeface="Arial"/>
              <a:sym typeface="Arial"/>
            </a:endParaRPr>
          </a:p>
          <a:p>
            <a:pPr>
              <a:buSzPct val="25000"/>
            </a:pPr>
            <a:endParaRPr sz="1300">
              <a:latin typeface="Arial"/>
              <a:ea typeface="Arial"/>
              <a:cs typeface="Arial"/>
              <a:sym typeface="Arial"/>
            </a:endParaRPr>
          </a:p>
        </p:txBody>
      </p:sp>
      <p:sp>
        <p:nvSpPr>
          <p:cNvPr id="1194" name="Shape 1194"/>
          <p:cNvSpPr txBox="1">
            <a:spLocks noGrp="1"/>
          </p:cNvSpPr>
          <p:nvPr>
            <p:ph type="sldNum" idx="12"/>
          </p:nvPr>
        </p:nvSpPr>
        <p:spPr>
          <a:xfrm>
            <a:off x="4054476" y="8963026"/>
            <a:ext cx="3171839" cy="481005"/>
          </a:xfrm>
          <a:prstGeom prst="rect">
            <a:avLst/>
          </a:prstGeom>
          <a:noFill/>
          <a:ln>
            <a:noFill/>
          </a:ln>
        </p:spPr>
        <p:txBody>
          <a:bodyPr lIns="91307" tIns="45640" rIns="91307" bIns="45640" anchor="t" anchorCtr="0">
            <a:noAutofit/>
          </a:bodyPr>
          <a:lstStyle/>
          <a:p>
            <a:pPr algn="l">
              <a:buSzPct val="25000"/>
            </a:pPr>
            <a:fld id="{00000000-1234-1234-1234-123412341234}" type="slidenum">
              <a:rPr lang="en-US" sz="1800">
                <a:solidFill>
                  <a:prstClr val="black"/>
                </a:solidFill>
                <a:latin typeface="Garamond"/>
                <a:ea typeface="Garamond"/>
                <a:cs typeface="Garamond"/>
                <a:sym typeface="Garamond"/>
              </a:rPr>
              <a:pPr algn="l">
                <a:buSzPct val="25000"/>
              </a:pPr>
              <a:t>1</a:t>
            </a:fld>
            <a:endParaRPr lang="en-US" sz="18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1301439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Shape 1262"/>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3" name="Shape 1263"/>
          <p:cNvSpPr txBox="1">
            <a:spLocks noGrp="1"/>
          </p:cNvSpPr>
          <p:nvPr>
            <p:ph type="body" idx="1"/>
          </p:nvPr>
        </p:nvSpPr>
        <p:spPr>
          <a:xfrm>
            <a:off x="731839" y="4560888"/>
            <a:ext cx="5851525" cy="4321174"/>
          </a:xfrm>
          <a:prstGeom prst="rect">
            <a:avLst/>
          </a:prstGeom>
          <a:noFill/>
          <a:ln>
            <a:noFill/>
          </a:ln>
        </p:spPr>
        <p:txBody>
          <a:bodyPr lIns="94861" tIns="47404" rIns="94861" bIns="47404" anchor="t" anchorCtr="0">
            <a:noAutofit/>
          </a:bodyPr>
          <a:lstStyle/>
          <a:p>
            <a:pPr>
              <a:buSzPct val="25000"/>
            </a:pPr>
            <a:r>
              <a:rPr lang="en-US" sz="1300" dirty="0">
                <a:latin typeface="Arial"/>
                <a:ea typeface="Arial"/>
                <a:cs typeface="Arial"/>
                <a:sym typeface="Arial"/>
              </a:rPr>
              <a:t>PRESHOW Greg</a:t>
            </a:r>
          </a:p>
        </p:txBody>
      </p:sp>
      <p:sp>
        <p:nvSpPr>
          <p:cNvPr id="1264" name="Shape 1264"/>
          <p:cNvSpPr txBox="1">
            <a:spLocks noGrp="1"/>
          </p:cNvSpPr>
          <p:nvPr>
            <p:ph type="sldNum" idx="12"/>
          </p:nvPr>
        </p:nvSpPr>
        <p:spPr>
          <a:xfrm>
            <a:off x="4055168" y="8963418"/>
            <a:ext cx="3170581" cy="480389"/>
          </a:xfrm>
          <a:prstGeom prst="rect">
            <a:avLst/>
          </a:prstGeom>
          <a:noFill/>
          <a:ln>
            <a:noFill/>
          </a:ln>
        </p:spPr>
        <p:txBody>
          <a:bodyPr lIns="91294" tIns="45633" rIns="91294" bIns="45633" anchor="t" anchorCtr="0">
            <a:noAutofit/>
          </a:bodyPr>
          <a:lstStyle/>
          <a:p>
            <a:pPr algn="l">
              <a:buSzPct val="25000"/>
            </a:pPr>
            <a:fld id="{00000000-1234-1234-1234-123412341234}" type="slidenum">
              <a:rPr lang="en-US" sz="2500">
                <a:solidFill>
                  <a:prstClr val="black"/>
                </a:solidFill>
                <a:latin typeface="Garamond"/>
                <a:ea typeface="Garamond"/>
                <a:cs typeface="Garamond"/>
                <a:sym typeface="Garamond"/>
              </a:rPr>
              <a:pPr algn="l">
                <a:buSzPct val="25000"/>
              </a:pPr>
              <a:t>10</a:t>
            </a:fld>
            <a:endParaRPr lang="en-US" sz="25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90250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Shape 1275"/>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6" name="Shape 1276"/>
          <p:cNvSpPr txBox="1">
            <a:spLocks noGrp="1"/>
          </p:cNvSpPr>
          <p:nvPr>
            <p:ph type="body" idx="1"/>
          </p:nvPr>
        </p:nvSpPr>
        <p:spPr>
          <a:xfrm>
            <a:off x="731839" y="4560888"/>
            <a:ext cx="5851525" cy="4321174"/>
          </a:xfrm>
          <a:prstGeom prst="rect">
            <a:avLst/>
          </a:prstGeom>
          <a:noFill/>
          <a:ln>
            <a:noFill/>
          </a:ln>
        </p:spPr>
        <p:txBody>
          <a:bodyPr lIns="94861" tIns="47404" rIns="94861" bIns="47404" anchor="t" anchorCtr="0">
            <a:noAutofit/>
          </a:bodyPr>
          <a:lstStyle/>
          <a:p>
            <a:pPr>
              <a:buSzPct val="25000"/>
            </a:pPr>
            <a:r>
              <a:rPr lang="en-US" sz="1300" dirty="0">
                <a:latin typeface="Arial"/>
                <a:ea typeface="Arial"/>
                <a:cs typeface="Arial"/>
                <a:sym typeface="Arial"/>
              </a:rPr>
              <a:t>PRESHOW Greg</a:t>
            </a:r>
          </a:p>
        </p:txBody>
      </p:sp>
      <p:sp>
        <p:nvSpPr>
          <p:cNvPr id="1277" name="Shape 1277"/>
          <p:cNvSpPr txBox="1">
            <a:spLocks noGrp="1"/>
          </p:cNvSpPr>
          <p:nvPr>
            <p:ph type="sldNum" idx="12"/>
          </p:nvPr>
        </p:nvSpPr>
        <p:spPr>
          <a:xfrm>
            <a:off x="4055168" y="8963418"/>
            <a:ext cx="3170581" cy="480389"/>
          </a:xfrm>
          <a:prstGeom prst="rect">
            <a:avLst/>
          </a:prstGeom>
          <a:noFill/>
          <a:ln>
            <a:noFill/>
          </a:ln>
        </p:spPr>
        <p:txBody>
          <a:bodyPr lIns="91294" tIns="45633" rIns="91294" bIns="45633" anchor="t" anchorCtr="0">
            <a:noAutofit/>
          </a:bodyPr>
          <a:lstStyle/>
          <a:p>
            <a:pPr algn="l">
              <a:buSzPct val="25000"/>
            </a:pPr>
            <a:fld id="{00000000-1234-1234-1234-123412341234}" type="slidenum">
              <a:rPr lang="en-US" sz="2500">
                <a:solidFill>
                  <a:prstClr val="black"/>
                </a:solidFill>
                <a:latin typeface="Garamond"/>
                <a:ea typeface="Garamond"/>
                <a:cs typeface="Garamond"/>
                <a:sym typeface="Garamond"/>
              </a:rPr>
              <a:pPr algn="l">
                <a:buSzPct val="25000"/>
              </a:pPr>
              <a:t>11</a:t>
            </a:fld>
            <a:endParaRPr lang="en-US" sz="25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257712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Shape 1283"/>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84" name="Shape 1284"/>
          <p:cNvSpPr txBox="1">
            <a:spLocks noGrp="1"/>
          </p:cNvSpPr>
          <p:nvPr>
            <p:ph type="body" idx="1"/>
          </p:nvPr>
        </p:nvSpPr>
        <p:spPr>
          <a:xfrm>
            <a:off x="731839" y="4560887"/>
            <a:ext cx="5851524" cy="4321173"/>
          </a:xfrm>
          <a:prstGeom prst="rect">
            <a:avLst/>
          </a:prstGeom>
          <a:noFill/>
          <a:ln>
            <a:noFill/>
          </a:ln>
        </p:spPr>
        <p:txBody>
          <a:bodyPr lIns="94848" tIns="47411" rIns="94848" bIns="47411" anchor="t" anchorCtr="0">
            <a:noAutofit/>
          </a:bodyPr>
          <a:lstStyle/>
          <a:p>
            <a:pPr>
              <a:buSzPct val="25000"/>
            </a:pPr>
            <a:r>
              <a:rPr lang="en-US" sz="1300">
                <a:solidFill>
                  <a:schemeClr val="dk1"/>
                </a:solidFill>
                <a:latin typeface="Arial"/>
                <a:ea typeface="Arial"/>
                <a:cs typeface="Arial"/>
                <a:sym typeface="Arial"/>
              </a:rPr>
              <a:t>Join us on Twitter</a:t>
            </a:r>
            <a:r>
              <a:rPr lang="en-US" sz="1300">
                <a:solidFill>
                  <a:srgbClr val="4D4D4D"/>
                </a:solidFill>
                <a:latin typeface="Arial"/>
                <a:ea typeface="Arial"/>
                <a:cs typeface="Arial"/>
                <a:sym typeface="Arial"/>
              </a:rPr>
              <a:t>: @AAMers</a:t>
            </a:r>
          </a:p>
          <a:p>
            <a:pPr>
              <a:buSzPct val="25000"/>
            </a:pPr>
            <a:r>
              <a:rPr lang="en-US" sz="1300">
                <a:solidFill>
                  <a:srgbClr val="4D4D4D"/>
                </a:solidFill>
                <a:latin typeface="Arial"/>
                <a:ea typeface="Arial"/>
                <a:cs typeface="Arial"/>
                <a:sym typeface="Arial"/>
              </a:rPr>
              <a:t>#AAMinclusion</a:t>
            </a:r>
          </a:p>
          <a:p>
            <a:pPr>
              <a:buSzPct val="25000"/>
            </a:pPr>
            <a:r>
              <a:rPr lang="en-US" sz="1300">
                <a:solidFill>
                  <a:srgbClr val="4D4D4D"/>
                </a:solidFill>
                <a:latin typeface="Arial"/>
                <a:ea typeface="Arial"/>
                <a:cs typeface="Arial"/>
                <a:sym typeface="Arial"/>
              </a:rPr>
              <a:t>#AAMprofdev</a:t>
            </a:r>
          </a:p>
          <a:p>
            <a:pPr>
              <a:buSzPct val="25000"/>
            </a:pPr>
            <a:endParaRPr sz="1300">
              <a:solidFill>
                <a:schemeClr val="dk1"/>
              </a:solidFill>
              <a:latin typeface="Arial"/>
              <a:ea typeface="Arial"/>
              <a:cs typeface="Arial"/>
              <a:sym typeface="Arial"/>
            </a:endParaRPr>
          </a:p>
          <a:p>
            <a:pPr>
              <a:buSzPct val="25000"/>
            </a:pPr>
            <a:endParaRPr sz="1300">
              <a:solidFill>
                <a:schemeClr val="dk1"/>
              </a:solidFill>
              <a:latin typeface="Arial"/>
              <a:ea typeface="Arial"/>
              <a:cs typeface="Arial"/>
              <a:sym typeface="Arial"/>
            </a:endParaRPr>
          </a:p>
        </p:txBody>
      </p:sp>
    </p:spTree>
    <p:extLst>
      <p:ext uri="{BB962C8B-B14F-4D97-AF65-F5344CB8AC3E}">
        <p14:creationId xmlns:p14="http://schemas.microsoft.com/office/powerpoint/2010/main" val="2681751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Shape 1290"/>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1" name="Shape 1291"/>
          <p:cNvSpPr txBox="1">
            <a:spLocks noGrp="1"/>
          </p:cNvSpPr>
          <p:nvPr>
            <p:ph type="body" idx="1"/>
          </p:nvPr>
        </p:nvSpPr>
        <p:spPr>
          <a:xfrm>
            <a:off x="731839" y="4560888"/>
            <a:ext cx="5851524" cy="4321174"/>
          </a:xfrm>
          <a:prstGeom prst="rect">
            <a:avLst/>
          </a:prstGeom>
          <a:noFill/>
          <a:ln>
            <a:noFill/>
          </a:ln>
        </p:spPr>
        <p:txBody>
          <a:bodyPr lIns="94875" tIns="47411" rIns="94875" bIns="47411" anchor="t" anchorCtr="0">
            <a:noAutofit/>
          </a:bodyPr>
          <a:lstStyle/>
          <a:p>
            <a:pPr>
              <a:buClr>
                <a:schemeClr val="dk1"/>
              </a:buClr>
              <a:buSzPct val="25000"/>
            </a:pPr>
            <a:r>
              <a:rPr lang="en-US" sz="1900">
                <a:solidFill>
                  <a:schemeClr val="dk1"/>
                </a:solidFill>
                <a:latin typeface="Arial"/>
                <a:ea typeface="Arial"/>
                <a:cs typeface="Arial"/>
                <a:sym typeface="Arial"/>
              </a:rPr>
              <a:t>How many people watching todays program with you?</a:t>
            </a:r>
          </a:p>
        </p:txBody>
      </p:sp>
      <p:sp>
        <p:nvSpPr>
          <p:cNvPr id="1292" name="Shape 1292"/>
          <p:cNvSpPr txBox="1">
            <a:spLocks noGrp="1"/>
          </p:cNvSpPr>
          <p:nvPr>
            <p:ph type="sldNum" idx="12"/>
          </p:nvPr>
        </p:nvSpPr>
        <p:spPr>
          <a:xfrm>
            <a:off x="4054476" y="8963026"/>
            <a:ext cx="3171825" cy="481012"/>
          </a:xfrm>
          <a:prstGeom prst="rect">
            <a:avLst/>
          </a:prstGeom>
          <a:noFill/>
          <a:ln>
            <a:noFill/>
          </a:ln>
        </p:spPr>
        <p:txBody>
          <a:bodyPr lIns="91307" tIns="45640" rIns="91307" bIns="45640" anchor="t" anchorCtr="0">
            <a:noAutofit/>
          </a:bodyPr>
          <a:lstStyle/>
          <a:p>
            <a:pPr algn="l">
              <a:buSzPct val="25000"/>
            </a:pPr>
            <a:fld id="{00000000-1234-1234-1234-123412341234}" type="slidenum">
              <a:rPr lang="en-US" sz="1800">
                <a:latin typeface="Garamond"/>
                <a:ea typeface="Garamond"/>
                <a:cs typeface="Garamond"/>
                <a:sym typeface="Garamond"/>
              </a:rPr>
              <a:pPr algn="l">
                <a:buSzPct val="25000"/>
              </a:pPr>
              <a:t>13</a:t>
            </a:fld>
            <a:endParaRPr lang="en-US" sz="1800">
              <a:latin typeface="Garamond"/>
              <a:ea typeface="Garamond"/>
              <a:cs typeface="Garamond"/>
              <a:sym typeface="Garamond"/>
            </a:endParaRPr>
          </a:p>
        </p:txBody>
      </p:sp>
    </p:spTree>
    <p:extLst>
      <p:ext uri="{BB962C8B-B14F-4D97-AF65-F5344CB8AC3E}">
        <p14:creationId xmlns:p14="http://schemas.microsoft.com/office/powerpoint/2010/main" val="1992089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Shape 1192"/>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3" name="Shape 1193"/>
          <p:cNvSpPr txBox="1">
            <a:spLocks noGrp="1"/>
          </p:cNvSpPr>
          <p:nvPr>
            <p:ph type="body" idx="1"/>
          </p:nvPr>
        </p:nvSpPr>
        <p:spPr>
          <a:xfrm>
            <a:off x="731839" y="4560888"/>
            <a:ext cx="5851520" cy="4321170"/>
          </a:xfrm>
          <a:prstGeom prst="rect">
            <a:avLst/>
          </a:prstGeom>
          <a:noFill/>
          <a:ln>
            <a:noFill/>
          </a:ln>
        </p:spPr>
        <p:txBody>
          <a:bodyPr lIns="94875" tIns="47411" rIns="94875" bIns="47411" anchor="t" anchorCtr="0">
            <a:noAutofit/>
          </a:bodyPr>
          <a:lstStyle/>
          <a:p>
            <a:pPr>
              <a:buSzPct val="25000"/>
            </a:pPr>
            <a:endParaRPr sz="1300">
              <a:latin typeface="Arial"/>
              <a:ea typeface="Arial"/>
              <a:cs typeface="Arial"/>
              <a:sym typeface="Arial"/>
            </a:endParaRPr>
          </a:p>
          <a:p>
            <a:pPr>
              <a:buSzPct val="25000"/>
            </a:pPr>
            <a:endParaRPr sz="1300">
              <a:latin typeface="Arial"/>
              <a:ea typeface="Arial"/>
              <a:cs typeface="Arial"/>
              <a:sym typeface="Arial"/>
            </a:endParaRPr>
          </a:p>
        </p:txBody>
      </p:sp>
      <p:sp>
        <p:nvSpPr>
          <p:cNvPr id="1194" name="Shape 1194"/>
          <p:cNvSpPr txBox="1">
            <a:spLocks noGrp="1"/>
          </p:cNvSpPr>
          <p:nvPr>
            <p:ph type="sldNum" idx="12"/>
          </p:nvPr>
        </p:nvSpPr>
        <p:spPr>
          <a:xfrm>
            <a:off x="4054476" y="8963026"/>
            <a:ext cx="3171839" cy="481005"/>
          </a:xfrm>
          <a:prstGeom prst="rect">
            <a:avLst/>
          </a:prstGeom>
          <a:noFill/>
          <a:ln>
            <a:noFill/>
          </a:ln>
        </p:spPr>
        <p:txBody>
          <a:bodyPr lIns="91307" tIns="45640" rIns="91307" bIns="45640" anchor="t" anchorCtr="0">
            <a:noAutofit/>
          </a:bodyPr>
          <a:lstStyle/>
          <a:p>
            <a:pPr algn="l">
              <a:buSzPct val="25000"/>
            </a:pPr>
            <a:fld id="{00000000-1234-1234-1234-123412341234}" type="slidenum">
              <a:rPr lang="en-US" sz="1800">
                <a:solidFill>
                  <a:prstClr val="black"/>
                </a:solidFill>
                <a:latin typeface="Garamond"/>
                <a:ea typeface="Garamond"/>
                <a:cs typeface="Garamond"/>
                <a:sym typeface="Garamond"/>
              </a:rPr>
              <a:pPr algn="l">
                <a:buSzPct val="25000"/>
              </a:pPr>
              <a:t>14</a:t>
            </a:fld>
            <a:endParaRPr lang="en-US" sz="18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742363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Shape 1201"/>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2" name="Shape 1202"/>
          <p:cNvSpPr txBox="1">
            <a:spLocks noGrp="1"/>
          </p:cNvSpPr>
          <p:nvPr>
            <p:ph type="body" idx="1"/>
          </p:nvPr>
        </p:nvSpPr>
        <p:spPr>
          <a:xfrm>
            <a:off x="731839" y="4560888"/>
            <a:ext cx="5851524" cy="4321174"/>
          </a:xfrm>
          <a:prstGeom prst="rect">
            <a:avLst/>
          </a:prstGeom>
          <a:noFill/>
          <a:ln>
            <a:noFill/>
          </a:ln>
        </p:spPr>
        <p:txBody>
          <a:bodyPr lIns="94875" tIns="47411" rIns="94875" bIns="47411" anchor="t" anchorCtr="0">
            <a:noAutofit/>
          </a:bodyPr>
          <a:lstStyle/>
          <a:p>
            <a:pPr>
              <a:buSzPct val="25000"/>
            </a:pPr>
            <a:r>
              <a:rPr lang="en-US" sz="1300" b="1">
                <a:solidFill>
                  <a:schemeClr val="dk1"/>
                </a:solidFill>
                <a:latin typeface="Arial"/>
                <a:ea typeface="Arial"/>
                <a:cs typeface="Arial"/>
                <a:sym typeface="Arial"/>
              </a:rPr>
              <a:t>Greg</a:t>
            </a:r>
          </a:p>
          <a:p>
            <a:pPr>
              <a:spcBef>
                <a:spcPts val="423"/>
              </a:spcBef>
              <a:buSzPct val="25000"/>
            </a:pPr>
            <a:endParaRPr sz="1300">
              <a:solidFill>
                <a:schemeClr val="dk1"/>
              </a:solidFill>
              <a:latin typeface="Arial"/>
              <a:ea typeface="Arial"/>
              <a:cs typeface="Arial"/>
              <a:sym typeface="Arial"/>
            </a:endParaRPr>
          </a:p>
        </p:txBody>
      </p:sp>
      <p:sp>
        <p:nvSpPr>
          <p:cNvPr id="1203" name="Shape 1203"/>
          <p:cNvSpPr txBox="1">
            <a:spLocks noGrp="1"/>
          </p:cNvSpPr>
          <p:nvPr>
            <p:ph type="sldNum" idx="12"/>
          </p:nvPr>
        </p:nvSpPr>
        <p:spPr>
          <a:xfrm>
            <a:off x="4055167" y="8963417"/>
            <a:ext cx="3170581" cy="480389"/>
          </a:xfrm>
          <a:prstGeom prst="rect">
            <a:avLst/>
          </a:prstGeom>
          <a:noFill/>
          <a:ln>
            <a:noFill/>
          </a:ln>
        </p:spPr>
        <p:txBody>
          <a:bodyPr lIns="91307" tIns="45640" rIns="91307" bIns="45640" anchor="t" anchorCtr="0">
            <a:noAutofit/>
          </a:bodyPr>
          <a:lstStyle/>
          <a:p>
            <a:pPr algn="l">
              <a:buSzPct val="25000"/>
            </a:pPr>
            <a:fld id="{00000000-1234-1234-1234-123412341234}" type="slidenum">
              <a:rPr lang="en-US" sz="2500">
                <a:solidFill>
                  <a:prstClr val="black"/>
                </a:solidFill>
                <a:latin typeface="Garamond"/>
                <a:ea typeface="Garamond"/>
                <a:cs typeface="Garamond"/>
                <a:sym typeface="Garamond"/>
              </a:rPr>
              <a:pPr algn="l">
                <a:buSzPct val="25000"/>
              </a:pPr>
              <a:t>15</a:t>
            </a:fld>
            <a:endParaRPr lang="en-US" sz="25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2644325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Shape 1392"/>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3" name="Shape 1393"/>
          <p:cNvSpPr txBox="1">
            <a:spLocks noGrp="1"/>
          </p:cNvSpPr>
          <p:nvPr>
            <p:ph type="body" idx="1"/>
          </p:nvPr>
        </p:nvSpPr>
        <p:spPr>
          <a:xfrm>
            <a:off x="731839" y="4560888"/>
            <a:ext cx="5851520" cy="4321170"/>
          </a:xfrm>
          <a:prstGeom prst="rect">
            <a:avLst/>
          </a:prstGeom>
          <a:noFill/>
          <a:ln>
            <a:noFill/>
          </a:ln>
        </p:spPr>
        <p:txBody>
          <a:bodyPr lIns="94875" tIns="47411" rIns="94875" bIns="47411" anchor="t" anchorCtr="0">
            <a:noAutofit/>
          </a:bodyPr>
          <a:lstStyle/>
          <a:p>
            <a:pPr>
              <a:buSzPct val="25000"/>
            </a:pPr>
            <a:r>
              <a:rPr lang="en-US" sz="1300">
                <a:solidFill>
                  <a:schemeClr val="dk1"/>
                </a:solidFill>
                <a:latin typeface="Arial"/>
                <a:ea typeface="Arial"/>
                <a:cs typeface="Arial"/>
                <a:sym typeface="Arial"/>
              </a:rPr>
              <a:t>Greg</a:t>
            </a:r>
          </a:p>
        </p:txBody>
      </p:sp>
      <p:sp>
        <p:nvSpPr>
          <p:cNvPr id="1394" name="Shape 1394"/>
          <p:cNvSpPr txBox="1">
            <a:spLocks noGrp="1"/>
          </p:cNvSpPr>
          <p:nvPr>
            <p:ph type="sldNum" idx="12"/>
          </p:nvPr>
        </p:nvSpPr>
        <p:spPr>
          <a:xfrm>
            <a:off x="4143956" y="9119666"/>
            <a:ext cx="3169600" cy="479745"/>
          </a:xfrm>
          <a:prstGeom prst="rect">
            <a:avLst/>
          </a:prstGeom>
          <a:noFill/>
          <a:ln>
            <a:noFill/>
          </a:ln>
        </p:spPr>
        <p:txBody>
          <a:bodyPr lIns="94610" tIns="47305" rIns="94610" bIns="47305" anchor="t" anchorCtr="0">
            <a:noAutofit/>
          </a:bodyPr>
          <a:lstStyle/>
          <a:p>
            <a:pPr algn="l">
              <a:buSzPct val="25000"/>
            </a:pPr>
            <a:fld id="{00000000-1234-1234-1234-123412341234}" type="slidenum">
              <a:rPr lang="en-US" sz="2500">
                <a:solidFill>
                  <a:prstClr val="black"/>
                </a:solidFill>
                <a:latin typeface="Garamond"/>
                <a:ea typeface="Garamond"/>
                <a:cs typeface="Garamond"/>
                <a:sym typeface="Garamond"/>
              </a:rPr>
              <a:pPr algn="l">
                <a:buSzPct val="25000"/>
              </a:pPr>
              <a:t>16</a:t>
            </a:fld>
            <a:endParaRPr lang="en-US" sz="25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869715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1257300" y="720725"/>
            <a:ext cx="4800600" cy="3600450"/>
          </a:xfrm>
          <a:ln/>
        </p:spPr>
      </p:sp>
      <p:sp>
        <p:nvSpPr>
          <p:cNvPr id="18434" name="Rectangle 3"/>
          <p:cNvSpPr>
            <a:spLocks noGrp="1" noChangeArrowheads="1"/>
          </p:cNvSpPr>
          <p:nvPr>
            <p:ph type="body" idx="1"/>
          </p:nvPr>
        </p:nvSpPr>
        <p:spPr>
          <a:noFill/>
          <a:ln/>
        </p:spPr>
        <p:txBody>
          <a:bodyPr/>
          <a:lstStyle/>
          <a:p>
            <a:pPr defTabSz="948105">
              <a:defRPr/>
            </a:pPr>
            <a:r>
              <a:rPr lang="en-US" b="1" dirty="0" smtClean="0"/>
              <a:t>Greg</a:t>
            </a:r>
          </a:p>
          <a:p>
            <a:endParaRPr lang="en-US" dirty="0" smtClean="0"/>
          </a:p>
        </p:txBody>
      </p:sp>
      <p:sp>
        <p:nvSpPr>
          <p:cNvPr id="4" name="Slide Number Placeholder 3"/>
          <p:cNvSpPr>
            <a:spLocks noGrp="1"/>
          </p:cNvSpPr>
          <p:nvPr>
            <p:ph type="sldNum" sz="quarter" idx="10"/>
          </p:nvPr>
        </p:nvSpPr>
        <p:spPr>
          <a:xfrm>
            <a:off x="4143375" y="9120191"/>
            <a:ext cx="3170238" cy="479425"/>
          </a:xfrm>
          <a:prstGeom prst="rect">
            <a:avLst/>
          </a:prstGeom>
        </p:spPr>
        <p:txBody>
          <a:bodyPr lIns="91416" tIns="45709" rIns="91416" bIns="45709"/>
          <a:lstStyle/>
          <a:p>
            <a:fld id="{2BCAF2C0-88D7-44AB-AD4C-C84DDD73792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694318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lstStyle/>
          <a:p>
            <a:r>
              <a:rPr lang="en-US" dirty="0" smtClean="0"/>
              <a:t>Greg</a:t>
            </a:r>
          </a:p>
          <a:p>
            <a:endParaRPr lang="en-US" dirty="0"/>
          </a:p>
        </p:txBody>
      </p:sp>
    </p:spTree>
    <p:extLst>
      <p:ext uri="{BB962C8B-B14F-4D97-AF65-F5344CB8AC3E}">
        <p14:creationId xmlns:p14="http://schemas.microsoft.com/office/powerpoint/2010/main" val="4158899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a:xfrm>
            <a:off x="4143957" y="9119666"/>
            <a:ext cx="3169589" cy="479897"/>
          </a:xfrm>
          <a:prstGeom prst="rect">
            <a:avLst/>
          </a:prstGeom>
        </p:spPr>
        <p:txBody>
          <a:bodyPr lIns="94737" tIns="47368" rIns="94737" bIns="47368"/>
          <a:lstStyle/>
          <a:p>
            <a:fld id="{2BCAF2C0-88D7-44AB-AD4C-C84DDD73792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10184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Shape 1201"/>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2" name="Shape 1202"/>
          <p:cNvSpPr txBox="1">
            <a:spLocks noGrp="1"/>
          </p:cNvSpPr>
          <p:nvPr>
            <p:ph type="body" idx="1"/>
          </p:nvPr>
        </p:nvSpPr>
        <p:spPr>
          <a:xfrm>
            <a:off x="731839" y="4560888"/>
            <a:ext cx="5851524" cy="4321174"/>
          </a:xfrm>
          <a:prstGeom prst="rect">
            <a:avLst/>
          </a:prstGeom>
          <a:noFill/>
          <a:ln>
            <a:noFill/>
          </a:ln>
        </p:spPr>
        <p:txBody>
          <a:bodyPr lIns="94875" tIns="47411" rIns="94875" bIns="47411" anchor="t" anchorCtr="0">
            <a:noAutofit/>
          </a:bodyPr>
          <a:lstStyle/>
          <a:p>
            <a:pPr>
              <a:buSzPct val="25000"/>
            </a:pPr>
            <a:r>
              <a:rPr lang="en-US" sz="1300" b="1">
                <a:solidFill>
                  <a:schemeClr val="dk1"/>
                </a:solidFill>
                <a:latin typeface="Arial"/>
                <a:ea typeface="Arial"/>
                <a:cs typeface="Arial"/>
                <a:sym typeface="Arial"/>
              </a:rPr>
              <a:t>Greg</a:t>
            </a:r>
          </a:p>
          <a:p>
            <a:pPr>
              <a:spcBef>
                <a:spcPts val="423"/>
              </a:spcBef>
              <a:buSzPct val="25000"/>
            </a:pPr>
            <a:endParaRPr sz="1300">
              <a:solidFill>
                <a:schemeClr val="dk1"/>
              </a:solidFill>
              <a:latin typeface="Arial"/>
              <a:ea typeface="Arial"/>
              <a:cs typeface="Arial"/>
              <a:sym typeface="Arial"/>
            </a:endParaRPr>
          </a:p>
        </p:txBody>
      </p:sp>
      <p:sp>
        <p:nvSpPr>
          <p:cNvPr id="1203" name="Shape 1203"/>
          <p:cNvSpPr txBox="1">
            <a:spLocks noGrp="1"/>
          </p:cNvSpPr>
          <p:nvPr>
            <p:ph type="sldNum" idx="12"/>
          </p:nvPr>
        </p:nvSpPr>
        <p:spPr>
          <a:xfrm>
            <a:off x="4055167" y="8963417"/>
            <a:ext cx="3170581" cy="480389"/>
          </a:xfrm>
          <a:prstGeom prst="rect">
            <a:avLst/>
          </a:prstGeom>
          <a:noFill/>
          <a:ln>
            <a:noFill/>
          </a:ln>
        </p:spPr>
        <p:txBody>
          <a:bodyPr lIns="91307" tIns="45640" rIns="91307" bIns="45640" anchor="t" anchorCtr="0">
            <a:noAutofit/>
          </a:bodyPr>
          <a:lstStyle/>
          <a:p>
            <a:pPr algn="l">
              <a:buSzPct val="25000"/>
            </a:pPr>
            <a:fld id="{00000000-1234-1234-1234-123412341234}" type="slidenum">
              <a:rPr lang="en-US" sz="2500">
                <a:latin typeface="Garamond"/>
                <a:ea typeface="Garamond"/>
                <a:cs typeface="Garamond"/>
                <a:sym typeface="Garamond"/>
              </a:rPr>
              <a:pPr algn="l">
                <a:buSzPct val="25000"/>
              </a:pPr>
              <a:t>2</a:t>
            </a:fld>
            <a:endParaRPr lang="en-US" sz="2500">
              <a:latin typeface="Garamond"/>
              <a:ea typeface="Garamond"/>
              <a:cs typeface="Garamond"/>
              <a:sym typeface="Garamond"/>
            </a:endParaRPr>
          </a:p>
        </p:txBody>
      </p:sp>
    </p:spTree>
    <p:extLst>
      <p:ext uri="{BB962C8B-B14F-4D97-AF65-F5344CB8AC3E}">
        <p14:creationId xmlns:p14="http://schemas.microsoft.com/office/powerpoint/2010/main" val="3429834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a:xfrm>
            <a:off x="4143957" y="9119666"/>
            <a:ext cx="3169589" cy="479897"/>
          </a:xfrm>
          <a:prstGeom prst="rect">
            <a:avLst/>
          </a:prstGeom>
        </p:spPr>
        <p:txBody>
          <a:bodyPr lIns="94737" tIns="47368" rIns="94737" bIns="47368"/>
          <a:lstStyle/>
          <a:p>
            <a:fld id="{2BCAF2C0-88D7-44AB-AD4C-C84DDD73792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64887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Shape 1283"/>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84" name="Shape 1284"/>
          <p:cNvSpPr txBox="1">
            <a:spLocks noGrp="1"/>
          </p:cNvSpPr>
          <p:nvPr>
            <p:ph type="body" idx="1"/>
          </p:nvPr>
        </p:nvSpPr>
        <p:spPr>
          <a:xfrm>
            <a:off x="731839" y="4560887"/>
            <a:ext cx="5851524" cy="4321173"/>
          </a:xfrm>
          <a:prstGeom prst="rect">
            <a:avLst/>
          </a:prstGeom>
          <a:noFill/>
          <a:ln>
            <a:noFill/>
          </a:ln>
        </p:spPr>
        <p:txBody>
          <a:bodyPr lIns="94848" tIns="47411" rIns="94848" bIns="47411" anchor="t" anchorCtr="0">
            <a:noAutofit/>
          </a:bodyPr>
          <a:lstStyle/>
          <a:p>
            <a:pPr>
              <a:buSzPct val="25000"/>
            </a:pPr>
            <a:r>
              <a:rPr lang="en-US" sz="1300">
                <a:solidFill>
                  <a:schemeClr val="dk1"/>
                </a:solidFill>
                <a:latin typeface="Arial"/>
                <a:ea typeface="Arial"/>
                <a:cs typeface="Arial"/>
                <a:sym typeface="Arial"/>
              </a:rPr>
              <a:t>Join us on Twitter</a:t>
            </a:r>
            <a:r>
              <a:rPr lang="en-US" sz="1300">
                <a:solidFill>
                  <a:srgbClr val="4D4D4D"/>
                </a:solidFill>
                <a:latin typeface="Arial"/>
                <a:ea typeface="Arial"/>
                <a:cs typeface="Arial"/>
                <a:sym typeface="Arial"/>
              </a:rPr>
              <a:t>: @AAMers</a:t>
            </a:r>
          </a:p>
          <a:p>
            <a:pPr>
              <a:buSzPct val="25000"/>
            </a:pPr>
            <a:r>
              <a:rPr lang="en-US" sz="1300">
                <a:solidFill>
                  <a:srgbClr val="4D4D4D"/>
                </a:solidFill>
                <a:latin typeface="Arial"/>
                <a:ea typeface="Arial"/>
                <a:cs typeface="Arial"/>
                <a:sym typeface="Arial"/>
              </a:rPr>
              <a:t>#AAMinclusion</a:t>
            </a:r>
          </a:p>
          <a:p>
            <a:pPr>
              <a:buSzPct val="25000"/>
            </a:pPr>
            <a:r>
              <a:rPr lang="en-US" sz="1300">
                <a:solidFill>
                  <a:srgbClr val="4D4D4D"/>
                </a:solidFill>
                <a:latin typeface="Arial"/>
                <a:ea typeface="Arial"/>
                <a:cs typeface="Arial"/>
                <a:sym typeface="Arial"/>
              </a:rPr>
              <a:t>#AAMprofdev</a:t>
            </a:r>
          </a:p>
          <a:p>
            <a:pPr>
              <a:buSzPct val="25000"/>
            </a:pPr>
            <a:endParaRPr sz="1300">
              <a:solidFill>
                <a:schemeClr val="dk1"/>
              </a:solidFill>
              <a:latin typeface="Arial"/>
              <a:ea typeface="Arial"/>
              <a:cs typeface="Arial"/>
              <a:sym typeface="Arial"/>
            </a:endParaRPr>
          </a:p>
          <a:p>
            <a:pPr>
              <a:buSzPct val="25000"/>
            </a:pPr>
            <a:endParaRPr sz="1300">
              <a:solidFill>
                <a:schemeClr val="dk1"/>
              </a:solidFill>
              <a:latin typeface="Arial"/>
              <a:ea typeface="Arial"/>
              <a:cs typeface="Arial"/>
              <a:sym typeface="Arial"/>
            </a:endParaRPr>
          </a:p>
        </p:txBody>
      </p:sp>
    </p:spTree>
    <p:extLst>
      <p:ext uri="{BB962C8B-B14F-4D97-AF65-F5344CB8AC3E}">
        <p14:creationId xmlns:p14="http://schemas.microsoft.com/office/powerpoint/2010/main" val="641649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06" name="Shape 1406"/>
          <p:cNvSpPr txBox="1">
            <a:spLocks noGrp="1"/>
          </p:cNvSpPr>
          <p:nvPr>
            <p:ph type="body" idx="1"/>
          </p:nvPr>
        </p:nvSpPr>
        <p:spPr>
          <a:xfrm>
            <a:off x="731839" y="4560888"/>
            <a:ext cx="5851524" cy="4321174"/>
          </a:xfrm>
          <a:prstGeom prst="rect">
            <a:avLst/>
          </a:prstGeom>
          <a:noFill/>
          <a:ln>
            <a:noFill/>
          </a:ln>
        </p:spPr>
        <p:txBody>
          <a:bodyPr lIns="94875" tIns="47411" rIns="94875" bIns="47411" anchor="t" anchorCtr="0">
            <a:noAutofit/>
          </a:bodyPr>
          <a:lstStyle/>
          <a:p>
            <a:pPr>
              <a:buSzPct val="25000"/>
            </a:pPr>
            <a:r>
              <a:rPr lang="en-US" sz="1300" dirty="0">
                <a:solidFill>
                  <a:schemeClr val="dk1"/>
                </a:solidFill>
                <a:latin typeface="Arial"/>
                <a:ea typeface="Arial"/>
                <a:cs typeface="Arial"/>
                <a:sym typeface="Arial"/>
              </a:rPr>
              <a:t>Greg</a:t>
            </a:r>
          </a:p>
        </p:txBody>
      </p:sp>
      <p:sp>
        <p:nvSpPr>
          <p:cNvPr id="1407" name="Shape 1407"/>
          <p:cNvSpPr txBox="1">
            <a:spLocks noGrp="1"/>
          </p:cNvSpPr>
          <p:nvPr>
            <p:ph type="sldNum" idx="12"/>
          </p:nvPr>
        </p:nvSpPr>
        <p:spPr>
          <a:xfrm>
            <a:off x="4054476" y="8963026"/>
            <a:ext cx="3171825" cy="481012"/>
          </a:xfrm>
          <a:prstGeom prst="rect">
            <a:avLst/>
          </a:prstGeom>
          <a:noFill/>
          <a:ln>
            <a:noFill/>
          </a:ln>
        </p:spPr>
        <p:txBody>
          <a:bodyPr lIns="91307" tIns="45640" rIns="91307" bIns="45640" anchor="t" anchorCtr="0">
            <a:noAutofit/>
          </a:bodyPr>
          <a:lstStyle/>
          <a:p>
            <a:pPr algn="l">
              <a:buSzPct val="25000"/>
            </a:pPr>
            <a:fld id="{00000000-1234-1234-1234-123412341234}" type="slidenum">
              <a:rPr lang="en-US" sz="1800">
                <a:solidFill>
                  <a:prstClr val="black"/>
                </a:solidFill>
                <a:latin typeface="Garamond"/>
                <a:ea typeface="Garamond"/>
                <a:cs typeface="Garamond"/>
                <a:sym typeface="Garamond"/>
              </a:rPr>
              <a:pPr algn="l">
                <a:buSzPct val="25000"/>
              </a:pPr>
              <a:t>22</a:t>
            </a:fld>
            <a:endParaRPr lang="en-US" sz="18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1297661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Shape 1414"/>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15" name="Shape 1415"/>
          <p:cNvSpPr txBox="1">
            <a:spLocks noGrp="1"/>
          </p:cNvSpPr>
          <p:nvPr>
            <p:ph type="body" idx="1"/>
          </p:nvPr>
        </p:nvSpPr>
        <p:spPr>
          <a:xfrm>
            <a:off x="731839" y="4560888"/>
            <a:ext cx="5851524" cy="4321174"/>
          </a:xfrm>
          <a:prstGeom prst="rect">
            <a:avLst/>
          </a:prstGeom>
          <a:noFill/>
          <a:ln>
            <a:noFill/>
          </a:ln>
        </p:spPr>
        <p:txBody>
          <a:bodyPr lIns="94875" tIns="47411" rIns="94875" bIns="47411" anchor="t" anchorCtr="0">
            <a:noAutofit/>
          </a:bodyPr>
          <a:lstStyle/>
          <a:p>
            <a:pPr>
              <a:buSzPct val="25000"/>
            </a:pPr>
            <a:endParaRPr lang="en-US" sz="1300" dirty="0">
              <a:solidFill>
                <a:schemeClr val="dk1"/>
              </a:solidFill>
              <a:latin typeface="Arial"/>
              <a:ea typeface="Arial"/>
              <a:cs typeface="Arial"/>
              <a:sym typeface="Arial"/>
            </a:endParaRPr>
          </a:p>
        </p:txBody>
      </p:sp>
      <p:sp>
        <p:nvSpPr>
          <p:cNvPr id="1416" name="Shape 1416"/>
          <p:cNvSpPr txBox="1">
            <a:spLocks noGrp="1"/>
          </p:cNvSpPr>
          <p:nvPr>
            <p:ph type="sldNum" idx="12"/>
          </p:nvPr>
        </p:nvSpPr>
        <p:spPr>
          <a:xfrm>
            <a:off x="4054476" y="8963026"/>
            <a:ext cx="3171825" cy="481012"/>
          </a:xfrm>
          <a:prstGeom prst="rect">
            <a:avLst/>
          </a:prstGeom>
          <a:noFill/>
          <a:ln>
            <a:noFill/>
          </a:ln>
        </p:spPr>
        <p:txBody>
          <a:bodyPr lIns="91307" tIns="45640" rIns="91307" bIns="45640" anchor="t" anchorCtr="0">
            <a:noAutofit/>
          </a:bodyPr>
          <a:lstStyle/>
          <a:p>
            <a:pPr algn="l">
              <a:buSzPct val="25000"/>
            </a:pPr>
            <a:fld id="{00000000-1234-1234-1234-123412341234}" type="slidenum">
              <a:rPr lang="en-US" sz="1800">
                <a:solidFill>
                  <a:prstClr val="black"/>
                </a:solidFill>
                <a:latin typeface="Garamond"/>
                <a:ea typeface="Garamond"/>
                <a:cs typeface="Garamond"/>
                <a:sym typeface="Garamond"/>
              </a:rPr>
              <a:pPr algn="l">
                <a:buSzPct val="25000"/>
              </a:pPr>
              <a:t>23</a:t>
            </a:fld>
            <a:endParaRPr lang="en-US" sz="18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1291907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Shape 1414"/>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15" name="Shape 1415"/>
          <p:cNvSpPr txBox="1">
            <a:spLocks noGrp="1"/>
          </p:cNvSpPr>
          <p:nvPr>
            <p:ph type="body" idx="1"/>
          </p:nvPr>
        </p:nvSpPr>
        <p:spPr>
          <a:xfrm>
            <a:off x="731839" y="4560888"/>
            <a:ext cx="5851524" cy="4321174"/>
          </a:xfrm>
          <a:prstGeom prst="rect">
            <a:avLst/>
          </a:prstGeom>
          <a:noFill/>
          <a:ln>
            <a:noFill/>
          </a:ln>
        </p:spPr>
        <p:txBody>
          <a:bodyPr lIns="94875" tIns="47411" rIns="94875" bIns="47411" anchor="t" anchorCtr="0">
            <a:noAutofit/>
          </a:bodyPr>
          <a:lstStyle/>
          <a:p>
            <a:pPr>
              <a:buSzPct val="25000"/>
            </a:pPr>
            <a:endParaRPr lang="en-US" sz="1300" dirty="0">
              <a:solidFill>
                <a:schemeClr val="dk1"/>
              </a:solidFill>
              <a:latin typeface="Arial"/>
              <a:ea typeface="Arial"/>
              <a:cs typeface="Arial"/>
              <a:sym typeface="Arial"/>
            </a:endParaRPr>
          </a:p>
        </p:txBody>
      </p:sp>
      <p:sp>
        <p:nvSpPr>
          <p:cNvPr id="1416" name="Shape 1416"/>
          <p:cNvSpPr txBox="1">
            <a:spLocks noGrp="1"/>
          </p:cNvSpPr>
          <p:nvPr>
            <p:ph type="sldNum" idx="12"/>
          </p:nvPr>
        </p:nvSpPr>
        <p:spPr>
          <a:xfrm>
            <a:off x="4054476" y="8963026"/>
            <a:ext cx="3171825" cy="481012"/>
          </a:xfrm>
          <a:prstGeom prst="rect">
            <a:avLst/>
          </a:prstGeom>
          <a:noFill/>
          <a:ln>
            <a:noFill/>
          </a:ln>
        </p:spPr>
        <p:txBody>
          <a:bodyPr lIns="91307" tIns="45640" rIns="91307" bIns="45640" anchor="t" anchorCtr="0">
            <a:noAutofit/>
          </a:bodyPr>
          <a:lstStyle/>
          <a:p>
            <a:pPr algn="l">
              <a:buSzPct val="25000"/>
            </a:pPr>
            <a:fld id="{00000000-1234-1234-1234-123412341234}" type="slidenum">
              <a:rPr lang="en-US" sz="1800">
                <a:solidFill>
                  <a:prstClr val="black"/>
                </a:solidFill>
                <a:latin typeface="Garamond"/>
                <a:ea typeface="Garamond"/>
                <a:cs typeface="Garamond"/>
                <a:sym typeface="Garamond"/>
              </a:rPr>
              <a:pPr algn="l">
                <a:buSzPct val="25000"/>
              </a:pPr>
              <a:t>24</a:t>
            </a:fld>
            <a:endParaRPr lang="en-US" sz="18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2355103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a:xfrm>
            <a:off x="1255713" y="719138"/>
            <a:ext cx="4803775" cy="3602037"/>
          </a:xfrm>
          <a:ln/>
        </p:spPr>
      </p:sp>
      <p:sp>
        <p:nvSpPr>
          <p:cNvPr id="168962" name="Notes Placeholder 2"/>
          <p:cNvSpPr>
            <a:spLocks noGrp="1"/>
          </p:cNvSpPr>
          <p:nvPr>
            <p:ph type="body" idx="1"/>
          </p:nvPr>
        </p:nvSpPr>
        <p:spPr>
          <a:noFill/>
          <a:ln/>
        </p:spPr>
        <p:txBody>
          <a:bodyPr/>
          <a:lstStyle/>
          <a:p>
            <a:pPr marL="237127"/>
            <a:endParaRPr lang="en-US" sz="1900" dirty="0">
              <a:solidFill>
                <a:srgbClr val="006666"/>
              </a:solidFill>
              <a:latin typeface="Arial"/>
              <a:cs typeface="Arial" panose="020B0604020202020204" pitchFamily="34" charset="0"/>
            </a:endParaRPr>
          </a:p>
        </p:txBody>
      </p:sp>
      <p:sp>
        <p:nvSpPr>
          <p:cNvPr id="168963" name="Slide Number Placeholder 3"/>
          <p:cNvSpPr>
            <a:spLocks noGrp="1"/>
          </p:cNvSpPr>
          <p:nvPr>
            <p:ph type="sldNum" sz="quarter" idx="4294967295"/>
          </p:nvPr>
        </p:nvSpPr>
        <p:spPr bwMode="auto">
          <a:xfrm>
            <a:off x="4054477" y="8963027"/>
            <a:ext cx="3171825" cy="481013"/>
          </a:xfrm>
          <a:prstGeom prst="rect">
            <a:avLst/>
          </a:prstGeom>
          <a:noFill/>
          <a:ln>
            <a:miter lim="800000"/>
            <a:headEnd/>
            <a:tailEnd/>
          </a:ln>
        </p:spPr>
        <p:txBody>
          <a:bodyPr lIns="91413" tIns="45708" rIns="91413" bIns="45708">
            <a:prstTxWarp prst="textNoShape">
              <a:avLst/>
            </a:prstTxWarp>
          </a:bodyPr>
          <a:lstStyle/>
          <a:p>
            <a:fld id="{F9A2CB13-8E43-4DD5-9BFB-6DCA9EB98690}" type="slidenum">
              <a:rPr lang="en-US" sz="1800">
                <a:solidFill>
                  <a:prstClr val="black"/>
                </a:solidFill>
              </a:rPr>
              <a:pPr/>
              <a:t>25</a:t>
            </a:fld>
            <a:endParaRPr lang="en-US" sz="1800">
              <a:solidFill>
                <a:prstClr val="black"/>
              </a:solidFill>
            </a:endParaRPr>
          </a:p>
        </p:txBody>
      </p:sp>
    </p:spTree>
    <p:extLst>
      <p:ext uri="{BB962C8B-B14F-4D97-AF65-F5344CB8AC3E}">
        <p14:creationId xmlns:p14="http://schemas.microsoft.com/office/powerpoint/2010/main" val="1431995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Shape 1431"/>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32" name="Shape 1432"/>
          <p:cNvSpPr txBox="1">
            <a:spLocks noGrp="1"/>
          </p:cNvSpPr>
          <p:nvPr>
            <p:ph type="body" idx="1"/>
          </p:nvPr>
        </p:nvSpPr>
        <p:spPr>
          <a:xfrm>
            <a:off x="731839" y="4560888"/>
            <a:ext cx="5851524" cy="4321174"/>
          </a:xfrm>
          <a:prstGeom prst="rect">
            <a:avLst/>
          </a:prstGeom>
          <a:noFill/>
          <a:ln>
            <a:noFill/>
          </a:ln>
        </p:spPr>
        <p:txBody>
          <a:bodyPr lIns="94875" tIns="47411" rIns="94875" bIns="47411" anchor="t" anchorCtr="0">
            <a:noAutofit/>
          </a:bodyPr>
          <a:lstStyle/>
          <a:p>
            <a:pPr>
              <a:buSzPct val="25000"/>
            </a:pPr>
            <a:r>
              <a:rPr lang="en-US" sz="1300">
                <a:solidFill>
                  <a:schemeClr val="dk1"/>
                </a:solidFill>
                <a:latin typeface="Arial"/>
                <a:ea typeface="Arial"/>
                <a:cs typeface="Arial"/>
                <a:sym typeface="Arial"/>
              </a:rPr>
              <a:t>Greg</a:t>
            </a:r>
          </a:p>
        </p:txBody>
      </p:sp>
      <p:sp>
        <p:nvSpPr>
          <p:cNvPr id="1433" name="Shape 1433"/>
          <p:cNvSpPr txBox="1">
            <a:spLocks noGrp="1"/>
          </p:cNvSpPr>
          <p:nvPr>
            <p:ph type="sldNum" idx="12"/>
          </p:nvPr>
        </p:nvSpPr>
        <p:spPr>
          <a:xfrm>
            <a:off x="4054476" y="8963026"/>
            <a:ext cx="3171825" cy="481012"/>
          </a:xfrm>
          <a:prstGeom prst="rect">
            <a:avLst/>
          </a:prstGeom>
          <a:noFill/>
          <a:ln>
            <a:noFill/>
          </a:ln>
        </p:spPr>
        <p:txBody>
          <a:bodyPr lIns="91307" tIns="45640" rIns="91307" bIns="45640" anchor="t" anchorCtr="0">
            <a:noAutofit/>
          </a:bodyPr>
          <a:lstStyle/>
          <a:p>
            <a:pPr algn="l">
              <a:buSzPct val="25000"/>
            </a:pPr>
            <a:fld id="{00000000-1234-1234-1234-123412341234}" type="slidenum">
              <a:rPr lang="en-US" sz="1800">
                <a:solidFill>
                  <a:prstClr val="black"/>
                </a:solidFill>
                <a:latin typeface="Garamond"/>
                <a:ea typeface="Garamond"/>
                <a:cs typeface="Garamond"/>
                <a:sym typeface="Garamond"/>
              </a:rPr>
              <a:pPr algn="l">
                <a:buSzPct val="25000"/>
              </a:pPr>
              <a:t>26</a:t>
            </a:fld>
            <a:endParaRPr lang="en-US" sz="18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893611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a:xfrm>
            <a:off x="4143958" y="9119666"/>
            <a:ext cx="3169589" cy="479897"/>
          </a:xfrm>
          <a:prstGeom prst="rect">
            <a:avLst/>
          </a:prstGeom>
        </p:spPr>
        <p:txBody>
          <a:bodyPr lIns="94737" tIns="47368" rIns="94737" bIns="47368"/>
          <a:lstStyle/>
          <a:p>
            <a:fld id="{2BCAF2C0-88D7-44AB-AD4C-C84DDD73792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101842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Shape 1842"/>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43" name="Shape 1843"/>
          <p:cNvSpPr txBox="1">
            <a:spLocks noGrp="1"/>
          </p:cNvSpPr>
          <p:nvPr>
            <p:ph type="body" idx="1"/>
          </p:nvPr>
        </p:nvSpPr>
        <p:spPr>
          <a:xfrm>
            <a:off x="731839" y="4560888"/>
            <a:ext cx="5851524" cy="4321174"/>
          </a:xfrm>
          <a:prstGeom prst="rect">
            <a:avLst/>
          </a:prstGeom>
          <a:noFill/>
          <a:ln>
            <a:noFill/>
          </a:ln>
        </p:spPr>
        <p:txBody>
          <a:bodyPr lIns="94875" tIns="47411" rIns="94875" bIns="47411" anchor="t" anchorCtr="0">
            <a:noAutofit/>
          </a:bodyPr>
          <a:lstStyle/>
          <a:p>
            <a:pPr>
              <a:buSzPct val="25000"/>
            </a:pPr>
            <a:r>
              <a:rPr lang="en-US" sz="1800">
                <a:solidFill>
                  <a:schemeClr val="dk1"/>
                </a:solidFill>
                <a:latin typeface="Arial"/>
                <a:ea typeface="Arial"/>
                <a:cs typeface="Arial"/>
                <a:sym typeface="Arial"/>
              </a:rPr>
              <a:t>Greg</a:t>
            </a:r>
          </a:p>
        </p:txBody>
      </p:sp>
      <p:sp>
        <p:nvSpPr>
          <p:cNvPr id="1844" name="Shape 1844"/>
          <p:cNvSpPr txBox="1">
            <a:spLocks noGrp="1"/>
          </p:cNvSpPr>
          <p:nvPr>
            <p:ph type="sldNum" idx="12"/>
          </p:nvPr>
        </p:nvSpPr>
        <p:spPr>
          <a:xfrm>
            <a:off x="4054476" y="8963026"/>
            <a:ext cx="3171825" cy="481012"/>
          </a:xfrm>
          <a:prstGeom prst="rect">
            <a:avLst/>
          </a:prstGeom>
          <a:noFill/>
          <a:ln>
            <a:noFill/>
          </a:ln>
        </p:spPr>
        <p:txBody>
          <a:bodyPr lIns="91307" tIns="45640" rIns="91307" bIns="45640" anchor="t" anchorCtr="0">
            <a:noAutofit/>
          </a:bodyPr>
          <a:lstStyle/>
          <a:p>
            <a:pPr algn="l">
              <a:buSzPct val="25000"/>
            </a:pPr>
            <a:fld id="{00000000-1234-1234-1234-123412341234}" type="slidenum">
              <a:rPr lang="en-US" sz="1800">
                <a:solidFill>
                  <a:prstClr val="black"/>
                </a:solidFill>
                <a:latin typeface="Garamond"/>
                <a:ea typeface="Garamond"/>
                <a:cs typeface="Garamond"/>
                <a:sym typeface="Garamond"/>
              </a:rPr>
              <a:pPr algn="l">
                <a:buSzPct val="25000"/>
              </a:pPr>
              <a:t>34</a:t>
            </a:fld>
            <a:endParaRPr lang="en-US" sz="18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3588045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a:xfrm>
            <a:off x="1255713" y="719138"/>
            <a:ext cx="4803775" cy="3602037"/>
          </a:xfrm>
          <a:ln/>
        </p:spPr>
      </p:sp>
      <p:sp>
        <p:nvSpPr>
          <p:cNvPr id="168962" name="Notes Placeholder 2"/>
          <p:cNvSpPr>
            <a:spLocks noGrp="1"/>
          </p:cNvSpPr>
          <p:nvPr>
            <p:ph type="body" idx="1"/>
          </p:nvPr>
        </p:nvSpPr>
        <p:spPr>
          <a:noFill/>
          <a:ln/>
        </p:spPr>
        <p:txBody>
          <a:bodyPr/>
          <a:lstStyle/>
          <a:p>
            <a:pPr marL="237127"/>
            <a:endParaRPr lang="en-US" sz="1900" dirty="0">
              <a:solidFill>
                <a:srgbClr val="006666"/>
              </a:solidFill>
              <a:latin typeface="Arial"/>
              <a:cs typeface="Arial" panose="020B0604020202020204" pitchFamily="34" charset="0"/>
            </a:endParaRPr>
          </a:p>
        </p:txBody>
      </p:sp>
      <p:sp>
        <p:nvSpPr>
          <p:cNvPr id="168963" name="Slide Number Placeholder 3"/>
          <p:cNvSpPr>
            <a:spLocks noGrp="1"/>
          </p:cNvSpPr>
          <p:nvPr>
            <p:ph type="sldNum" sz="quarter" idx="4294967295"/>
          </p:nvPr>
        </p:nvSpPr>
        <p:spPr bwMode="auto">
          <a:xfrm>
            <a:off x="4054477" y="8963027"/>
            <a:ext cx="3171825" cy="481013"/>
          </a:xfrm>
          <a:prstGeom prst="rect">
            <a:avLst/>
          </a:prstGeom>
          <a:noFill/>
          <a:ln>
            <a:miter lim="800000"/>
            <a:headEnd/>
            <a:tailEnd/>
          </a:ln>
        </p:spPr>
        <p:txBody>
          <a:bodyPr lIns="91413" tIns="45708" rIns="91413" bIns="45708">
            <a:prstTxWarp prst="textNoShape">
              <a:avLst/>
            </a:prstTxWarp>
          </a:bodyPr>
          <a:lstStyle/>
          <a:p>
            <a:fld id="{F9A2CB13-8E43-4DD5-9BFB-6DCA9EB98690}" type="slidenum">
              <a:rPr lang="en-US" sz="1800">
                <a:solidFill>
                  <a:prstClr val="black"/>
                </a:solidFill>
              </a:rPr>
              <a:pPr/>
              <a:t>35</a:t>
            </a:fld>
            <a:endParaRPr lang="en-US" sz="1800">
              <a:solidFill>
                <a:prstClr val="black"/>
              </a:solidFill>
            </a:endParaRPr>
          </a:p>
        </p:txBody>
      </p:sp>
    </p:spTree>
    <p:extLst>
      <p:ext uri="{BB962C8B-B14F-4D97-AF65-F5344CB8AC3E}">
        <p14:creationId xmlns:p14="http://schemas.microsoft.com/office/powerpoint/2010/main" val="143199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Shape 1392"/>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3" name="Shape 1393"/>
          <p:cNvSpPr txBox="1">
            <a:spLocks noGrp="1"/>
          </p:cNvSpPr>
          <p:nvPr>
            <p:ph type="body" idx="1"/>
          </p:nvPr>
        </p:nvSpPr>
        <p:spPr>
          <a:xfrm>
            <a:off x="731839" y="4560888"/>
            <a:ext cx="5851520" cy="4321170"/>
          </a:xfrm>
          <a:prstGeom prst="rect">
            <a:avLst/>
          </a:prstGeom>
          <a:noFill/>
          <a:ln>
            <a:noFill/>
          </a:ln>
        </p:spPr>
        <p:txBody>
          <a:bodyPr lIns="94875" tIns="47411" rIns="94875" bIns="47411" anchor="t" anchorCtr="0">
            <a:noAutofit/>
          </a:bodyPr>
          <a:lstStyle/>
          <a:p>
            <a:pPr>
              <a:buSzPct val="25000"/>
            </a:pPr>
            <a:r>
              <a:rPr lang="en-US" sz="1300">
                <a:solidFill>
                  <a:schemeClr val="dk1"/>
                </a:solidFill>
                <a:latin typeface="Arial"/>
                <a:ea typeface="Arial"/>
                <a:cs typeface="Arial"/>
                <a:sym typeface="Arial"/>
              </a:rPr>
              <a:t>Greg</a:t>
            </a:r>
          </a:p>
        </p:txBody>
      </p:sp>
      <p:sp>
        <p:nvSpPr>
          <p:cNvPr id="1394" name="Shape 1394"/>
          <p:cNvSpPr txBox="1">
            <a:spLocks noGrp="1"/>
          </p:cNvSpPr>
          <p:nvPr>
            <p:ph type="sldNum" idx="12"/>
          </p:nvPr>
        </p:nvSpPr>
        <p:spPr>
          <a:xfrm>
            <a:off x="4143956" y="9119666"/>
            <a:ext cx="3169600" cy="479745"/>
          </a:xfrm>
          <a:prstGeom prst="rect">
            <a:avLst/>
          </a:prstGeom>
          <a:noFill/>
          <a:ln>
            <a:noFill/>
          </a:ln>
        </p:spPr>
        <p:txBody>
          <a:bodyPr lIns="94610" tIns="47305" rIns="94610" bIns="47305" anchor="t" anchorCtr="0">
            <a:noAutofit/>
          </a:bodyPr>
          <a:lstStyle/>
          <a:p>
            <a:pPr algn="l">
              <a:buSzPct val="25000"/>
            </a:pPr>
            <a:fld id="{00000000-1234-1234-1234-123412341234}" type="slidenum">
              <a:rPr lang="en-US" sz="2500">
                <a:latin typeface="Garamond"/>
                <a:ea typeface="Garamond"/>
                <a:cs typeface="Garamond"/>
                <a:sym typeface="Garamond"/>
              </a:rPr>
              <a:pPr algn="l">
                <a:buSzPct val="25000"/>
              </a:pPr>
              <a:t>3</a:t>
            </a:fld>
            <a:endParaRPr lang="en-US" sz="2500">
              <a:latin typeface="Garamond"/>
              <a:ea typeface="Garamond"/>
              <a:cs typeface="Garamond"/>
              <a:sym typeface="Garamond"/>
            </a:endParaRPr>
          </a:p>
        </p:txBody>
      </p:sp>
    </p:spTree>
    <p:extLst>
      <p:ext uri="{BB962C8B-B14F-4D97-AF65-F5344CB8AC3E}">
        <p14:creationId xmlns:p14="http://schemas.microsoft.com/office/powerpoint/2010/main" val="1930161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a:xfrm>
            <a:off x="4143958" y="9119666"/>
            <a:ext cx="3169589" cy="479897"/>
          </a:xfrm>
          <a:prstGeom prst="rect">
            <a:avLst/>
          </a:prstGeom>
        </p:spPr>
        <p:txBody>
          <a:bodyPr lIns="94737" tIns="47368" rIns="94737" bIns="47368"/>
          <a:lstStyle/>
          <a:p>
            <a:fld id="{2BCAF2C0-88D7-44AB-AD4C-C84DDD73792B}"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101842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Shape 1842"/>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43" name="Shape 1843"/>
          <p:cNvSpPr txBox="1">
            <a:spLocks noGrp="1"/>
          </p:cNvSpPr>
          <p:nvPr>
            <p:ph type="body" idx="1"/>
          </p:nvPr>
        </p:nvSpPr>
        <p:spPr>
          <a:xfrm>
            <a:off x="731839" y="4560888"/>
            <a:ext cx="5851524" cy="4321174"/>
          </a:xfrm>
          <a:prstGeom prst="rect">
            <a:avLst/>
          </a:prstGeom>
          <a:noFill/>
          <a:ln>
            <a:noFill/>
          </a:ln>
        </p:spPr>
        <p:txBody>
          <a:bodyPr lIns="94875" tIns="47411" rIns="94875" bIns="47411" anchor="t" anchorCtr="0">
            <a:noAutofit/>
          </a:bodyPr>
          <a:lstStyle/>
          <a:p>
            <a:pPr>
              <a:buSzPct val="25000"/>
            </a:pPr>
            <a:r>
              <a:rPr lang="en-US" sz="1800">
                <a:solidFill>
                  <a:schemeClr val="dk1"/>
                </a:solidFill>
                <a:latin typeface="Arial"/>
                <a:ea typeface="Arial"/>
                <a:cs typeface="Arial"/>
                <a:sym typeface="Arial"/>
              </a:rPr>
              <a:t>Greg</a:t>
            </a:r>
          </a:p>
        </p:txBody>
      </p:sp>
      <p:sp>
        <p:nvSpPr>
          <p:cNvPr id="1844" name="Shape 1844"/>
          <p:cNvSpPr txBox="1">
            <a:spLocks noGrp="1"/>
          </p:cNvSpPr>
          <p:nvPr>
            <p:ph type="sldNum" idx="12"/>
          </p:nvPr>
        </p:nvSpPr>
        <p:spPr>
          <a:xfrm>
            <a:off x="4054476" y="8963026"/>
            <a:ext cx="3171825" cy="481012"/>
          </a:xfrm>
          <a:prstGeom prst="rect">
            <a:avLst/>
          </a:prstGeom>
          <a:noFill/>
          <a:ln>
            <a:noFill/>
          </a:ln>
        </p:spPr>
        <p:txBody>
          <a:bodyPr lIns="91307" tIns="45640" rIns="91307" bIns="45640" anchor="t" anchorCtr="0">
            <a:noAutofit/>
          </a:bodyPr>
          <a:lstStyle/>
          <a:p>
            <a:pPr algn="l">
              <a:buSzPct val="25000"/>
            </a:pPr>
            <a:fld id="{00000000-1234-1234-1234-123412341234}" type="slidenum">
              <a:rPr lang="en-US" sz="1800">
                <a:solidFill>
                  <a:prstClr val="black"/>
                </a:solidFill>
                <a:latin typeface="Garamond"/>
                <a:ea typeface="Garamond"/>
                <a:cs typeface="Garamond"/>
                <a:sym typeface="Garamond"/>
              </a:rPr>
              <a:pPr algn="l">
                <a:buSzPct val="25000"/>
              </a:pPr>
              <a:t>44</a:t>
            </a:fld>
            <a:endParaRPr lang="en-US" sz="18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518085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a:xfrm>
            <a:off x="1255713" y="719138"/>
            <a:ext cx="4803775" cy="3602037"/>
          </a:xfrm>
          <a:ln/>
        </p:spPr>
      </p:sp>
      <p:sp>
        <p:nvSpPr>
          <p:cNvPr id="168962" name="Notes Placeholder 2"/>
          <p:cNvSpPr>
            <a:spLocks noGrp="1"/>
          </p:cNvSpPr>
          <p:nvPr>
            <p:ph type="body" idx="1"/>
          </p:nvPr>
        </p:nvSpPr>
        <p:spPr>
          <a:noFill/>
          <a:ln/>
        </p:spPr>
        <p:txBody>
          <a:bodyPr/>
          <a:lstStyle/>
          <a:p>
            <a:pPr marL="237127"/>
            <a:endParaRPr lang="en-US" sz="1900" dirty="0">
              <a:solidFill>
                <a:srgbClr val="006666"/>
              </a:solidFill>
              <a:latin typeface="Arial"/>
              <a:cs typeface="Arial" panose="020B0604020202020204" pitchFamily="34" charset="0"/>
            </a:endParaRPr>
          </a:p>
        </p:txBody>
      </p:sp>
      <p:sp>
        <p:nvSpPr>
          <p:cNvPr id="168963" name="Slide Number Placeholder 3"/>
          <p:cNvSpPr>
            <a:spLocks noGrp="1"/>
          </p:cNvSpPr>
          <p:nvPr>
            <p:ph type="sldNum" sz="quarter" idx="4294967295"/>
          </p:nvPr>
        </p:nvSpPr>
        <p:spPr bwMode="auto">
          <a:xfrm>
            <a:off x="4054477" y="8963027"/>
            <a:ext cx="3171825" cy="481013"/>
          </a:xfrm>
          <a:prstGeom prst="rect">
            <a:avLst/>
          </a:prstGeom>
          <a:noFill/>
          <a:ln>
            <a:miter lim="800000"/>
            <a:headEnd/>
            <a:tailEnd/>
          </a:ln>
        </p:spPr>
        <p:txBody>
          <a:bodyPr lIns="91413" tIns="45708" rIns="91413" bIns="45708">
            <a:prstTxWarp prst="textNoShape">
              <a:avLst/>
            </a:prstTxWarp>
          </a:bodyPr>
          <a:lstStyle/>
          <a:p>
            <a:fld id="{F9A2CB13-8E43-4DD5-9BFB-6DCA9EB98690}" type="slidenum">
              <a:rPr lang="en-US" sz="1800">
                <a:solidFill>
                  <a:prstClr val="black"/>
                </a:solidFill>
              </a:rPr>
              <a:pPr/>
              <a:t>45</a:t>
            </a:fld>
            <a:endParaRPr lang="en-US" sz="1800">
              <a:solidFill>
                <a:prstClr val="black"/>
              </a:solidFill>
            </a:endParaRPr>
          </a:p>
        </p:txBody>
      </p:sp>
    </p:spTree>
    <p:extLst>
      <p:ext uri="{BB962C8B-B14F-4D97-AF65-F5344CB8AC3E}">
        <p14:creationId xmlns:p14="http://schemas.microsoft.com/office/powerpoint/2010/main" val="1431995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Shape 1431"/>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32" name="Shape 1432"/>
          <p:cNvSpPr txBox="1">
            <a:spLocks noGrp="1"/>
          </p:cNvSpPr>
          <p:nvPr>
            <p:ph type="body" idx="1"/>
          </p:nvPr>
        </p:nvSpPr>
        <p:spPr>
          <a:xfrm>
            <a:off x="731839" y="4560888"/>
            <a:ext cx="5851524" cy="4321174"/>
          </a:xfrm>
          <a:prstGeom prst="rect">
            <a:avLst/>
          </a:prstGeom>
          <a:noFill/>
          <a:ln>
            <a:noFill/>
          </a:ln>
        </p:spPr>
        <p:txBody>
          <a:bodyPr lIns="94875" tIns="47411" rIns="94875" bIns="47411" anchor="t" anchorCtr="0">
            <a:noAutofit/>
          </a:bodyPr>
          <a:lstStyle/>
          <a:p>
            <a:pPr>
              <a:buSzPct val="25000"/>
            </a:pPr>
            <a:r>
              <a:rPr lang="en-US" sz="1300">
                <a:solidFill>
                  <a:schemeClr val="dk1"/>
                </a:solidFill>
                <a:latin typeface="Arial"/>
                <a:ea typeface="Arial"/>
                <a:cs typeface="Arial"/>
                <a:sym typeface="Arial"/>
              </a:rPr>
              <a:t>Greg</a:t>
            </a:r>
          </a:p>
        </p:txBody>
      </p:sp>
      <p:sp>
        <p:nvSpPr>
          <p:cNvPr id="1433" name="Shape 1433"/>
          <p:cNvSpPr txBox="1">
            <a:spLocks noGrp="1"/>
          </p:cNvSpPr>
          <p:nvPr>
            <p:ph type="sldNum" idx="12"/>
          </p:nvPr>
        </p:nvSpPr>
        <p:spPr>
          <a:xfrm>
            <a:off x="4054476" y="8963026"/>
            <a:ext cx="3171825" cy="481012"/>
          </a:xfrm>
          <a:prstGeom prst="rect">
            <a:avLst/>
          </a:prstGeom>
          <a:noFill/>
          <a:ln>
            <a:noFill/>
          </a:ln>
        </p:spPr>
        <p:txBody>
          <a:bodyPr lIns="91307" tIns="45640" rIns="91307" bIns="45640" anchor="t" anchorCtr="0">
            <a:noAutofit/>
          </a:bodyPr>
          <a:lstStyle/>
          <a:p>
            <a:pPr algn="l">
              <a:buSzPct val="25000"/>
            </a:pPr>
            <a:fld id="{00000000-1234-1234-1234-123412341234}" type="slidenum">
              <a:rPr lang="en-US" sz="1800">
                <a:solidFill>
                  <a:prstClr val="black"/>
                </a:solidFill>
                <a:latin typeface="Garamond"/>
                <a:ea typeface="Garamond"/>
                <a:cs typeface="Garamond"/>
                <a:sym typeface="Garamond"/>
              </a:rPr>
              <a:pPr algn="l">
                <a:buSzPct val="25000"/>
              </a:pPr>
              <a:t>46</a:t>
            </a:fld>
            <a:endParaRPr lang="en-US" sz="18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2619103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a:xfrm>
            <a:off x="4143958" y="9119666"/>
            <a:ext cx="3169589" cy="479897"/>
          </a:xfrm>
          <a:prstGeom prst="rect">
            <a:avLst/>
          </a:prstGeom>
        </p:spPr>
        <p:txBody>
          <a:bodyPr lIns="94737" tIns="47368" rIns="94737" bIns="47368"/>
          <a:lstStyle/>
          <a:p>
            <a:fld id="{2BCAF2C0-88D7-44AB-AD4C-C84DDD73792B}"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101842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A1001-5891-3040-B2A3-2E1537BB30F4}"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92404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Aims: to ensure they highest quality experience is had by museum visitors</a:t>
            </a:r>
          </a:p>
          <a:p>
            <a:endParaRPr lang="en-US" dirty="0" smtClean="0"/>
          </a:p>
          <a:p>
            <a:r>
              <a:rPr lang="en-US" dirty="0" smtClean="0"/>
              <a:t>Goals:</a:t>
            </a:r>
            <a:r>
              <a:rPr lang="en-US" baseline="0" dirty="0" smtClean="0"/>
              <a:t> </a:t>
            </a:r>
          </a:p>
          <a:p>
            <a:pPr marL="181240" indent="-181240">
              <a:buFont typeface="Arial"/>
              <a:buChar char="•"/>
            </a:pPr>
            <a:r>
              <a:rPr lang="en-US" baseline="0" dirty="0" smtClean="0"/>
              <a:t>Evaluation – to asses a volunteer’s capacity at meeting volunteer program expectations</a:t>
            </a:r>
          </a:p>
          <a:p>
            <a:pPr marL="181240" indent="-181240">
              <a:buFont typeface="Arial"/>
              <a:buChar char="•"/>
            </a:pPr>
            <a:r>
              <a:rPr lang="en-US" baseline="0" dirty="0" smtClean="0"/>
              <a:t>Reflective Practice – to build capacity for deep thinking and action </a:t>
            </a:r>
          </a:p>
          <a:p>
            <a:pPr marL="181240" indent="-181240">
              <a:buFont typeface="Arial"/>
              <a:buChar char="•"/>
            </a:pPr>
            <a:endParaRPr lang="en-US" baseline="0" dirty="0" smtClean="0"/>
          </a:p>
          <a:p>
            <a:r>
              <a:rPr lang="en-US" baseline="0" dirty="0" smtClean="0"/>
              <a:t>Approaches: </a:t>
            </a:r>
          </a:p>
          <a:p>
            <a:pPr marL="181240" indent="-181240">
              <a:buFont typeface="Arial"/>
              <a:buChar char="•"/>
            </a:pPr>
            <a:r>
              <a:rPr lang="en-US" baseline="0" dirty="0" smtClean="0"/>
              <a:t>Evaluation – directive, judgmental</a:t>
            </a:r>
          </a:p>
          <a:p>
            <a:pPr marL="181240" indent="-181240">
              <a:buFont typeface="Arial"/>
              <a:buChar char="•"/>
            </a:pPr>
            <a:r>
              <a:rPr lang="en-US" baseline="0" dirty="0" smtClean="0"/>
              <a:t>Reflective Practice – can be directive, collaborative, or nondirective</a:t>
            </a:r>
          </a:p>
          <a:p>
            <a:pPr marL="181240" indent="-181240">
              <a:buFont typeface="Arial"/>
              <a:buChar char="•"/>
            </a:pPr>
            <a:endParaRPr lang="en-US" baseline="0" dirty="0" smtClean="0"/>
          </a:p>
          <a:p>
            <a:r>
              <a:rPr lang="en-US" baseline="0" dirty="0" smtClean="0"/>
              <a:t>Outcomes</a:t>
            </a:r>
          </a:p>
          <a:p>
            <a:pPr marL="181240" indent="-181240">
              <a:buFont typeface="Arial"/>
              <a:buChar char="•"/>
            </a:pPr>
            <a:r>
              <a:rPr lang="en-US" dirty="0" smtClean="0"/>
              <a:t>Evaluation – keep the good ones, improve</a:t>
            </a:r>
            <a:r>
              <a:rPr lang="en-US" baseline="0" dirty="0" smtClean="0"/>
              <a:t> those who need improvement, weed-out poor performers</a:t>
            </a:r>
          </a:p>
          <a:p>
            <a:pPr marL="181240" indent="-181240">
              <a:buFont typeface="Arial"/>
              <a:buChar char="•"/>
            </a:pPr>
            <a:r>
              <a:rPr lang="en-US" baseline="0" dirty="0" smtClean="0"/>
              <a:t>Reflective Practice – foster culture of learning and creativity. Not used as a measure to weed-out poor performers</a:t>
            </a:r>
          </a:p>
          <a:p>
            <a:pPr marL="181240" indent="-181240">
              <a:buFont typeface="Arial"/>
              <a:buChar char="•"/>
            </a:pPr>
            <a:endParaRPr lang="en-US" baseline="0" dirty="0" smtClean="0"/>
          </a:p>
          <a:p>
            <a:pPr marL="181240" indent="-181240">
              <a:buFont typeface="Arial"/>
              <a:buChar char="•"/>
            </a:pPr>
            <a:endParaRPr lang="en-US" dirty="0"/>
          </a:p>
        </p:txBody>
      </p:sp>
      <p:sp>
        <p:nvSpPr>
          <p:cNvPr id="4" name="Slide Number Placeholder 3"/>
          <p:cNvSpPr>
            <a:spLocks noGrp="1"/>
          </p:cNvSpPr>
          <p:nvPr>
            <p:ph type="sldNum" sz="quarter" idx="10"/>
          </p:nvPr>
        </p:nvSpPr>
        <p:spPr/>
        <p:txBody>
          <a:bodyPr/>
          <a:lstStyle/>
          <a:p>
            <a:fld id="{FDDA1001-5891-3040-B2A3-2E1537BB30F4}"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536805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half of the Peer </a:t>
            </a:r>
            <a:r>
              <a:rPr lang="en-US" baseline="0" dirty="0" err="1" smtClean="0"/>
              <a:t>Exhange</a:t>
            </a:r>
            <a:r>
              <a:rPr lang="en-US" baseline="30000" dirty="0" err="1" smtClean="0"/>
              <a:t>tm</a:t>
            </a:r>
            <a:r>
              <a:rPr lang="en-US" baseline="0" dirty="0" smtClean="0"/>
              <a:t> Process is a collaborative Peer Observation.</a:t>
            </a:r>
          </a:p>
          <a:p>
            <a:endParaRPr lang="en-US" baseline="0" dirty="0" smtClean="0"/>
          </a:p>
          <a:p>
            <a:r>
              <a:rPr lang="en-US" baseline="0" dirty="0" smtClean="0"/>
              <a:t>See the Peer </a:t>
            </a:r>
            <a:r>
              <a:rPr lang="en-US" baseline="0" dirty="0" err="1" smtClean="0"/>
              <a:t>Exchange</a:t>
            </a:r>
            <a:r>
              <a:rPr lang="en-US" baseline="30000" dirty="0" err="1" smtClean="0"/>
              <a:t>TM</a:t>
            </a:r>
            <a:r>
              <a:rPr lang="en-US" baseline="0" dirty="0" smtClean="0"/>
              <a:t> handout for more details.</a:t>
            </a:r>
            <a:endParaRPr lang="en-US" dirty="0"/>
          </a:p>
        </p:txBody>
      </p:sp>
      <p:sp>
        <p:nvSpPr>
          <p:cNvPr id="4" name="Slide Number Placeholder 3"/>
          <p:cNvSpPr>
            <a:spLocks noGrp="1"/>
          </p:cNvSpPr>
          <p:nvPr>
            <p:ph type="sldNum" sz="quarter" idx="10"/>
          </p:nvPr>
        </p:nvSpPr>
        <p:spPr/>
        <p:txBody>
          <a:bodyPr/>
          <a:lstStyle/>
          <a:p>
            <a:fld id="{FDDA1001-5891-3040-B2A3-2E1537BB30F4}"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830602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The second half of the Peer </a:t>
            </a:r>
            <a:r>
              <a:rPr lang="en-US" sz="1300" b="1" dirty="0" err="1"/>
              <a:t>Exchange</a:t>
            </a:r>
            <a:r>
              <a:rPr lang="en-US" sz="1300" b="1" baseline="30000" dirty="0" err="1"/>
              <a:t>tm</a:t>
            </a:r>
            <a:r>
              <a:rPr lang="en-US" sz="1300" b="1" dirty="0"/>
              <a:t> Process is the Inquiry Circle</a:t>
            </a:r>
          </a:p>
          <a:p>
            <a:endParaRPr lang="en-US" sz="1300" b="1" dirty="0"/>
          </a:p>
          <a:p>
            <a:r>
              <a:rPr lang="en-US" sz="1300" b="1" dirty="0"/>
              <a:t>Introduction</a:t>
            </a:r>
          </a:p>
          <a:p>
            <a:r>
              <a:rPr lang="en-US" sz="1300" dirty="0"/>
              <a:t>Reflective practice is important as it enables us to learn from our experiences of teaching and facilitating learning. Developing reflective practice means developing ways of reviewing our own teaching so that it becomes a routine and a process by which we might continuously develop. </a:t>
            </a:r>
          </a:p>
          <a:p>
            <a:endParaRPr lang="en-US" sz="1300" dirty="0"/>
          </a:p>
          <a:p>
            <a:r>
              <a:rPr lang="en-US" sz="1300" dirty="0"/>
              <a:t>David Kolb developed a theory of experiential learning that can give us a useful model by which to develop our practice. This is called The Kolb Cycle, The Learning Cycle or The Experiential Learning Cycle. The cycle comprises four different stages of learning from experience and can be entered at any point but all stages must be followed in sequence for successful learning to take place. The Learning Cycle suggests that it is not sufficient to have an experience in order to learn. It is necessary to reflect on the experience to make generalizations and formulate concepts which can then be applied to new situations. This learning must then be tested out in new situations. The learner must make the link between the theory and action by planning, acting out, reflecting and relating it back to the theory.</a:t>
            </a:r>
          </a:p>
          <a:p>
            <a:endParaRPr lang="en-US" sz="1300" b="1" dirty="0"/>
          </a:p>
          <a:p>
            <a:r>
              <a:rPr lang="en-US" sz="1300" b="1" dirty="0"/>
              <a:t>Concrete Experience (doing / having an experience)</a:t>
            </a:r>
          </a:p>
          <a:p>
            <a:r>
              <a:rPr lang="en-US" sz="1300" dirty="0"/>
              <a:t>The 'Concrete Experience' is the 'doing' component which derives from the content and process teaching</a:t>
            </a:r>
          </a:p>
          <a:p>
            <a:endParaRPr lang="en-US" sz="1300" dirty="0"/>
          </a:p>
          <a:p>
            <a:r>
              <a:rPr lang="en-US" sz="1300" b="1" dirty="0"/>
              <a:t>Reflective Observation (reviewing / reflecting on the experience)</a:t>
            </a:r>
          </a:p>
          <a:p>
            <a:r>
              <a:rPr lang="en-US" sz="1300" dirty="0"/>
              <a:t>The 'Reflective Observation' element stems from your analysis and judgments of events and the discussion about the learning and teaching that you engage in with your mentor and/or colleagues. People naturally reflect on their experiences of teaching, particularly when they are new to it and less confident in their abilities or when an experience has been painful. We've all come out of lectures saying to ourselves 'that went well or badly', in an intuitive sense. This might be termed 'common-sense reflection'. But how do we know it was good or bad and what was good or bad about it? We need to articulate our reflections in some systematic way so that we remember what we thought and build on that experience for next time. </a:t>
            </a:r>
          </a:p>
          <a:p>
            <a:endParaRPr lang="en-US" sz="1300" dirty="0"/>
          </a:p>
          <a:p>
            <a:r>
              <a:rPr lang="en-US" sz="1300" dirty="0"/>
              <a:t>For example this might be through your own self-reflections or evaluations after the event through keeping a log or journal. It may also include student feedback, peer observation of teaching (e.g. comments made by your mentor or colleague), moderation of assessments, external examiner comments, discussions with your mentor or a fellow participant. All of these can be brought together to give an overall reflection on your practice.</a:t>
            </a:r>
          </a:p>
          <a:p>
            <a:r>
              <a:rPr lang="en-US" sz="1300" dirty="0"/>
              <a:t>Reflection in itself, though, is insufficient to promote learning and professional development. Twenty years' experience may consist of twenty years teaching the same content in the same way! Unless we act on our reflections of ourselves and on the opinions of others then no development takes place.</a:t>
            </a:r>
          </a:p>
          <a:p>
            <a:endParaRPr lang="en-US" sz="1300" b="1" dirty="0"/>
          </a:p>
          <a:p>
            <a:r>
              <a:rPr lang="en-US" sz="1300" b="1" dirty="0"/>
              <a:t>Abstract Conceptualization (concluding / learning from the experience)</a:t>
            </a:r>
          </a:p>
          <a:p>
            <a:r>
              <a:rPr lang="en-US" sz="1300" dirty="0"/>
              <a:t>In order to plan what we would do differently next time, we need - in addition to our reflections on our experience - to be informed by educational theory e.g. through readings of relevant literature on teaching and learning or by attending staff development or other activities. Reflection is therefore a middle ground that brings together theories and the analysis of past action. It allows us to come to conclusions about our practice - 'Abstract Conceptualism'.</a:t>
            </a:r>
          </a:p>
          <a:p>
            <a:endParaRPr lang="en-US" sz="1300" b="1" dirty="0"/>
          </a:p>
          <a:p>
            <a:r>
              <a:rPr lang="en-US" sz="1300" b="1" dirty="0"/>
              <a:t>Active Experimentation (planning / trying out what you have learned)</a:t>
            </a:r>
          </a:p>
          <a:p>
            <a:r>
              <a:rPr lang="en-US" sz="1300" dirty="0"/>
              <a:t>The conclusions we formed from our 'Abstract Conceptualization' stage then form the basis by which we can plan changes - 'Active Experimentation'. 'Active Experimentation' then starts the cycle again when we implement those changes in our teaching practice to generate another concrete experience which is then followed by reflection and review to form conclusions about the effectiveness of those changes...</a:t>
            </a:r>
          </a:p>
          <a:p>
            <a:endParaRPr lang="en-US" sz="1300" b="1" dirty="0"/>
          </a:p>
          <a:p>
            <a:r>
              <a:rPr lang="en-US" sz="1300" b="1" dirty="0"/>
              <a:t>References</a:t>
            </a:r>
          </a:p>
          <a:p>
            <a:r>
              <a:rPr lang="en-US" sz="1300" dirty="0"/>
              <a:t>Kolb D.A. (1984) 'Experiential Learning experience as a source of learning and development', New Jersey: Prentice Hall</a:t>
            </a:r>
          </a:p>
          <a:p>
            <a:r>
              <a:rPr lang="en-US" sz="1300" dirty="0" err="1"/>
              <a:t>Boud</a:t>
            </a:r>
            <a:r>
              <a:rPr lang="en-US" sz="1300" dirty="0"/>
              <a:t> D, Keogh R and Walker D (1985) 'Reflection: Turning Experience in to Learning', London: </a:t>
            </a:r>
            <a:r>
              <a:rPr lang="en-US" sz="1300" dirty="0" err="1"/>
              <a:t>Kogan</a:t>
            </a:r>
            <a:r>
              <a:rPr lang="en-US" sz="1300" dirty="0"/>
              <a:t> Page</a:t>
            </a:r>
          </a:p>
          <a:p>
            <a:r>
              <a:rPr lang="en-US" sz="1300" dirty="0" err="1"/>
              <a:t>Brockbank</a:t>
            </a:r>
            <a:r>
              <a:rPr lang="en-US" sz="1300" dirty="0"/>
              <a:t> A and McGill I (1998) 'Facilitating Reflective Learning in Higher Education', Buckingham: SHRE/Open University Press</a:t>
            </a:r>
          </a:p>
          <a:p>
            <a:r>
              <a:rPr lang="en-US" sz="1300" dirty="0"/>
              <a:t>Cowan J (1998) 'On Becoming an Innovative University Teacher Reflection in Action', SRHE/OU</a:t>
            </a:r>
          </a:p>
          <a:p>
            <a:r>
              <a:rPr lang="en-US" sz="1300" dirty="0"/>
              <a:t>Moon J (1999a) 'Reflection in Learning and Professional Development Theory and Practice', London: </a:t>
            </a:r>
            <a:r>
              <a:rPr lang="en-US" sz="1300" dirty="0" err="1"/>
              <a:t>Kogan</a:t>
            </a:r>
            <a:r>
              <a:rPr lang="en-US" sz="1300" dirty="0"/>
              <a:t> Page</a:t>
            </a:r>
          </a:p>
          <a:p>
            <a:r>
              <a:rPr lang="en-US" sz="1300" dirty="0" err="1"/>
              <a:t>Schon</a:t>
            </a:r>
            <a:r>
              <a:rPr lang="en-US" sz="1300" dirty="0"/>
              <a:t> D (1991) 'The Reflective Practitioner How Professionals Think in Action', London: </a:t>
            </a:r>
            <a:r>
              <a:rPr lang="en-US" sz="1300" dirty="0" err="1"/>
              <a:t>Avebury</a:t>
            </a:r>
            <a:endParaRPr lang="en-US" dirty="0"/>
          </a:p>
        </p:txBody>
      </p:sp>
      <p:sp>
        <p:nvSpPr>
          <p:cNvPr id="4" name="Slide Number Placeholder 3"/>
          <p:cNvSpPr>
            <a:spLocks noGrp="1"/>
          </p:cNvSpPr>
          <p:nvPr>
            <p:ph type="sldNum" sz="quarter" idx="10"/>
          </p:nvPr>
        </p:nvSpPr>
        <p:spPr/>
        <p:txBody>
          <a:bodyPr/>
          <a:lstStyle/>
          <a:p>
            <a:fld id="{D156AAB3-8189-6E4E-BCD2-C83256E98B20}"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983697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6AAB3-8189-6E4E-BCD2-C83256E98B20}"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983697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1257300" y="720725"/>
            <a:ext cx="4800600" cy="3600450"/>
          </a:xfrm>
          <a:ln/>
        </p:spPr>
      </p:sp>
      <p:sp>
        <p:nvSpPr>
          <p:cNvPr id="18434" name="Rectangle 3"/>
          <p:cNvSpPr>
            <a:spLocks noGrp="1" noChangeArrowheads="1"/>
          </p:cNvSpPr>
          <p:nvPr>
            <p:ph type="body" idx="1"/>
          </p:nvPr>
        </p:nvSpPr>
        <p:spPr>
          <a:noFill/>
          <a:ln/>
        </p:spPr>
        <p:txBody>
          <a:bodyPr/>
          <a:lstStyle/>
          <a:p>
            <a:pPr defTabSz="948105">
              <a:defRPr/>
            </a:pPr>
            <a:r>
              <a:rPr lang="en-US" b="1" dirty="0" smtClean="0"/>
              <a:t>Greg</a:t>
            </a:r>
          </a:p>
          <a:p>
            <a:endParaRPr lang="en-US" dirty="0" smtClean="0"/>
          </a:p>
        </p:txBody>
      </p:sp>
      <p:sp>
        <p:nvSpPr>
          <p:cNvPr id="4" name="Slide Number Placeholder 3"/>
          <p:cNvSpPr>
            <a:spLocks noGrp="1"/>
          </p:cNvSpPr>
          <p:nvPr>
            <p:ph type="sldNum" sz="quarter" idx="10"/>
          </p:nvPr>
        </p:nvSpPr>
        <p:spPr>
          <a:xfrm>
            <a:off x="4143375" y="9120191"/>
            <a:ext cx="3170238" cy="479425"/>
          </a:xfrm>
          <a:prstGeom prst="rect">
            <a:avLst/>
          </a:prstGeom>
        </p:spPr>
        <p:txBody>
          <a:bodyPr lIns="91416" tIns="45709" rIns="91416" bIns="45709"/>
          <a:lstStyle/>
          <a:p>
            <a:fld id="{2BCAF2C0-88D7-44AB-AD4C-C84DDD73792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94318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Shape 1842"/>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43" name="Shape 1843"/>
          <p:cNvSpPr txBox="1">
            <a:spLocks noGrp="1"/>
          </p:cNvSpPr>
          <p:nvPr>
            <p:ph type="body" idx="1"/>
          </p:nvPr>
        </p:nvSpPr>
        <p:spPr>
          <a:xfrm>
            <a:off x="731839" y="4560888"/>
            <a:ext cx="5851524" cy="4321174"/>
          </a:xfrm>
          <a:prstGeom prst="rect">
            <a:avLst/>
          </a:prstGeom>
          <a:noFill/>
          <a:ln>
            <a:noFill/>
          </a:ln>
        </p:spPr>
        <p:txBody>
          <a:bodyPr lIns="94875" tIns="47411" rIns="94875" bIns="47411" anchor="t" anchorCtr="0">
            <a:noAutofit/>
          </a:bodyPr>
          <a:lstStyle/>
          <a:p>
            <a:pPr>
              <a:buSzPct val="25000"/>
            </a:pPr>
            <a:r>
              <a:rPr lang="en-US" sz="1800">
                <a:solidFill>
                  <a:schemeClr val="dk1"/>
                </a:solidFill>
                <a:latin typeface="Arial"/>
                <a:ea typeface="Arial"/>
                <a:cs typeface="Arial"/>
                <a:sym typeface="Arial"/>
              </a:rPr>
              <a:t>Greg</a:t>
            </a:r>
          </a:p>
        </p:txBody>
      </p:sp>
      <p:sp>
        <p:nvSpPr>
          <p:cNvPr id="1844" name="Shape 1844"/>
          <p:cNvSpPr txBox="1">
            <a:spLocks noGrp="1"/>
          </p:cNvSpPr>
          <p:nvPr>
            <p:ph type="sldNum" idx="12"/>
          </p:nvPr>
        </p:nvSpPr>
        <p:spPr>
          <a:xfrm>
            <a:off x="4054476" y="8963026"/>
            <a:ext cx="3171825" cy="481012"/>
          </a:xfrm>
          <a:prstGeom prst="rect">
            <a:avLst/>
          </a:prstGeom>
          <a:noFill/>
          <a:ln>
            <a:noFill/>
          </a:ln>
        </p:spPr>
        <p:txBody>
          <a:bodyPr lIns="91307" tIns="45640" rIns="91307" bIns="45640" anchor="t" anchorCtr="0">
            <a:noAutofit/>
          </a:bodyPr>
          <a:lstStyle/>
          <a:p>
            <a:pPr algn="l">
              <a:buSzPct val="25000"/>
            </a:pPr>
            <a:fld id="{00000000-1234-1234-1234-123412341234}" type="slidenum">
              <a:rPr lang="en-US" sz="1800">
                <a:solidFill>
                  <a:prstClr val="black"/>
                </a:solidFill>
                <a:latin typeface="Garamond"/>
                <a:ea typeface="Garamond"/>
                <a:cs typeface="Garamond"/>
                <a:sym typeface="Garamond"/>
              </a:rPr>
              <a:pPr algn="l">
                <a:buSzPct val="25000"/>
              </a:pPr>
              <a:t>63</a:t>
            </a:fld>
            <a:endParaRPr lang="en-US" sz="18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968711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a:xfrm>
            <a:off x="1257300" y="720725"/>
            <a:ext cx="4800600" cy="3600450"/>
          </a:xfrm>
          <a:ln/>
        </p:spPr>
      </p:sp>
      <p:sp>
        <p:nvSpPr>
          <p:cNvPr id="130050" name="Notes Placeholder 2"/>
          <p:cNvSpPr>
            <a:spLocks noGrp="1"/>
          </p:cNvSpPr>
          <p:nvPr>
            <p:ph type="body" idx="1"/>
          </p:nvPr>
        </p:nvSpPr>
        <p:spPr>
          <a:noFill/>
          <a:ln/>
        </p:spPr>
        <p:txBody>
          <a:bodyPr/>
          <a:lstStyle/>
          <a:p>
            <a:pPr defTabSz="914184">
              <a:defRPr/>
            </a:pPr>
            <a:endParaRPr lang="en-US" dirty="0" smtClean="0">
              <a:latin typeface="Arial" pitchFamily="-72" charset="0"/>
            </a:endParaRPr>
          </a:p>
        </p:txBody>
      </p:sp>
      <p:sp>
        <p:nvSpPr>
          <p:cNvPr id="130051" name="Slide Number Placeholder 3"/>
          <p:cNvSpPr>
            <a:spLocks noGrp="1"/>
          </p:cNvSpPr>
          <p:nvPr>
            <p:ph type="sldNum" sz="quarter" idx="4294967295"/>
          </p:nvPr>
        </p:nvSpPr>
        <p:spPr bwMode="auto">
          <a:xfrm>
            <a:off x="4054477" y="8963027"/>
            <a:ext cx="3171825" cy="481013"/>
          </a:xfrm>
          <a:prstGeom prst="rect">
            <a:avLst/>
          </a:prstGeom>
          <a:noFill/>
          <a:ln>
            <a:miter lim="800000"/>
            <a:headEnd/>
            <a:tailEnd/>
          </a:ln>
        </p:spPr>
        <p:txBody>
          <a:bodyPr lIns="91419" tIns="45710" rIns="91419" bIns="45710">
            <a:prstTxWarp prst="textNoShape">
              <a:avLst/>
            </a:prstTxWarp>
          </a:bodyPr>
          <a:lstStyle/>
          <a:p>
            <a:fld id="{17CDFAE6-092C-43FB-AEDE-646B12EC2624}" type="slidenum">
              <a:rPr lang="en-US" sz="1800">
                <a:solidFill>
                  <a:prstClr val="black"/>
                </a:solidFill>
              </a:rPr>
              <a:pPr/>
              <a:t>64</a:t>
            </a:fld>
            <a:endParaRPr lang="en-US" sz="1800">
              <a:solidFill>
                <a:prstClr val="black"/>
              </a:solidFill>
            </a:endParaRPr>
          </a:p>
        </p:txBody>
      </p:sp>
    </p:spTree>
    <p:extLst>
      <p:ext uri="{BB962C8B-B14F-4D97-AF65-F5344CB8AC3E}">
        <p14:creationId xmlns:p14="http://schemas.microsoft.com/office/powerpoint/2010/main" val="187937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Shape 1392"/>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3" name="Shape 1393"/>
          <p:cNvSpPr txBox="1">
            <a:spLocks noGrp="1"/>
          </p:cNvSpPr>
          <p:nvPr>
            <p:ph type="body" idx="1"/>
          </p:nvPr>
        </p:nvSpPr>
        <p:spPr>
          <a:xfrm>
            <a:off x="731839" y="4560888"/>
            <a:ext cx="5851520" cy="4321170"/>
          </a:xfrm>
          <a:prstGeom prst="rect">
            <a:avLst/>
          </a:prstGeom>
          <a:noFill/>
          <a:ln>
            <a:noFill/>
          </a:ln>
        </p:spPr>
        <p:txBody>
          <a:bodyPr lIns="94875" tIns="47411" rIns="94875" bIns="47411" anchor="t" anchorCtr="0">
            <a:noAutofit/>
          </a:bodyPr>
          <a:lstStyle/>
          <a:p>
            <a:pPr>
              <a:buSzPct val="25000"/>
            </a:pPr>
            <a:r>
              <a:rPr lang="en-US" sz="1300">
                <a:solidFill>
                  <a:schemeClr val="dk1"/>
                </a:solidFill>
                <a:latin typeface="Arial"/>
                <a:ea typeface="Arial"/>
                <a:cs typeface="Arial"/>
                <a:sym typeface="Arial"/>
              </a:rPr>
              <a:t>Greg</a:t>
            </a:r>
          </a:p>
        </p:txBody>
      </p:sp>
      <p:sp>
        <p:nvSpPr>
          <p:cNvPr id="1394" name="Shape 1394"/>
          <p:cNvSpPr txBox="1">
            <a:spLocks noGrp="1"/>
          </p:cNvSpPr>
          <p:nvPr>
            <p:ph type="sldNum" idx="12"/>
          </p:nvPr>
        </p:nvSpPr>
        <p:spPr>
          <a:xfrm>
            <a:off x="4143956" y="9119666"/>
            <a:ext cx="3169600" cy="479745"/>
          </a:xfrm>
          <a:prstGeom prst="rect">
            <a:avLst/>
          </a:prstGeom>
          <a:noFill/>
          <a:ln>
            <a:noFill/>
          </a:ln>
        </p:spPr>
        <p:txBody>
          <a:bodyPr lIns="94610" tIns="47305" rIns="94610" bIns="47305" anchor="t" anchorCtr="0">
            <a:noAutofit/>
          </a:bodyPr>
          <a:lstStyle/>
          <a:p>
            <a:pPr algn="l">
              <a:buSzPct val="25000"/>
            </a:pPr>
            <a:fld id="{00000000-1234-1234-1234-123412341234}" type="slidenum">
              <a:rPr lang="en-US" sz="2500">
                <a:solidFill>
                  <a:prstClr val="black"/>
                </a:solidFill>
                <a:latin typeface="Garamond"/>
                <a:ea typeface="Garamond"/>
                <a:cs typeface="Garamond"/>
                <a:sym typeface="Garamond"/>
              </a:rPr>
              <a:pPr algn="l">
                <a:buSzPct val="25000"/>
              </a:pPr>
              <a:t>65</a:t>
            </a:fld>
            <a:endParaRPr lang="en-US" sz="25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24465118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Shape 1414"/>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15" name="Shape 1415"/>
          <p:cNvSpPr txBox="1">
            <a:spLocks noGrp="1"/>
          </p:cNvSpPr>
          <p:nvPr>
            <p:ph type="body" idx="1"/>
          </p:nvPr>
        </p:nvSpPr>
        <p:spPr>
          <a:xfrm>
            <a:off x="731839" y="4560888"/>
            <a:ext cx="5851524" cy="4321174"/>
          </a:xfrm>
          <a:prstGeom prst="rect">
            <a:avLst/>
          </a:prstGeom>
          <a:noFill/>
          <a:ln>
            <a:noFill/>
          </a:ln>
        </p:spPr>
        <p:txBody>
          <a:bodyPr lIns="94875" tIns="47411" rIns="94875" bIns="47411" anchor="t" anchorCtr="0">
            <a:noAutofit/>
          </a:bodyPr>
          <a:lstStyle/>
          <a:p>
            <a:pPr>
              <a:buSzPct val="25000"/>
            </a:pPr>
            <a:endParaRPr lang="en-US" sz="1300" dirty="0">
              <a:solidFill>
                <a:schemeClr val="dk1"/>
              </a:solidFill>
              <a:latin typeface="Arial"/>
              <a:ea typeface="Arial"/>
              <a:cs typeface="Arial"/>
              <a:sym typeface="Arial"/>
            </a:endParaRPr>
          </a:p>
        </p:txBody>
      </p:sp>
      <p:sp>
        <p:nvSpPr>
          <p:cNvPr id="1416" name="Shape 1416"/>
          <p:cNvSpPr txBox="1">
            <a:spLocks noGrp="1"/>
          </p:cNvSpPr>
          <p:nvPr>
            <p:ph type="sldNum" idx="12"/>
          </p:nvPr>
        </p:nvSpPr>
        <p:spPr>
          <a:xfrm>
            <a:off x="4054476" y="8963026"/>
            <a:ext cx="3171825" cy="481012"/>
          </a:xfrm>
          <a:prstGeom prst="rect">
            <a:avLst/>
          </a:prstGeom>
          <a:noFill/>
          <a:ln>
            <a:noFill/>
          </a:ln>
        </p:spPr>
        <p:txBody>
          <a:bodyPr lIns="91307" tIns="45640" rIns="91307" bIns="45640" anchor="t" anchorCtr="0">
            <a:noAutofit/>
          </a:bodyPr>
          <a:lstStyle/>
          <a:p>
            <a:pPr algn="l">
              <a:buSzPct val="25000"/>
            </a:pPr>
            <a:fld id="{00000000-1234-1234-1234-123412341234}" type="slidenum">
              <a:rPr lang="en-US" sz="1800">
                <a:solidFill>
                  <a:prstClr val="black"/>
                </a:solidFill>
                <a:latin typeface="Garamond"/>
                <a:ea typeface="Garamond"/>
                <a:cs typeface="Garamond"/>
                <a:sym typeface="Garamond"/>
              </a:rPr>
              <a:pPr algn="l">
                <a:buSzPct val="25000"/>
              </a:pPr>
              <a:t>66</a:t>
            </a:fld>
            <a:endParaRPr lang="en-US" sz="18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3256101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0"/>
        <p:cNvGrpSpPr/>
        <p:nvPr/>
      </p:nvGrpSpPr>
      <p:grpSpPr>
        <a:xfrm>
          <a:off x="0" y="0"/>
          <a:ext cx="0" cy="0"/>
          <a:chOff x="0" y="0"/>
          <a:chExt cx="0" cy="0"/>
        </a:xfrm>
      </p:grpSpPr>
      <p:sp>
        <p:nvSpPr>
          <p:cNvPr id="1881" name="Shape 1881"/>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82" name="Shape 1882"/>
          <p:cNvSpPr txBox="1">
            <a:spLocks noGrp="1"/>
          </p:cNvSpPr>
          <p:nvPr>
            <p:ph type="body" idx="1"/>
          </p:nvPr>
        </p:nvSpPr>
        <p:spPr>
          <a:xfrm>
            <a:off x="731839" y="4560888"/>
            <a:ext cx="5851525" cy="4321174"/>
          </a:xfrm>
          <a:prstGeom prst="rect">
            <a:avLst/>
          </a:prstGeom>
          <a:noFill/>
          <a:ln>
            <a:noFill/>
          </a:ln>
        </p:spPr>
        <p:txBody>
          <a:bodyPr lIns="94861" tIns="47404" rIns="94861" bIns="47404" anchor="t" anchorCtr="0">
            <a:noAutofit/>
          </a:bodyPr>
          <a:lstStyle/>
          <a:p>
            <a:pPr>
              <a:buSzPct val="25000"/>
            </a:pPr>
            <a:r>
              <a:rPr lang="en-US" sz="1300" b="1">
                <a:solidFill>
                  <a:schemeClr val="dk1"/>
                </a:solidFill>
                <a:latin typeface="Arial"/>
                <a:ea typeface="Arial"/>
                <a:cs typeface="Arial"/>
                <a:sym typeface="Arial"/>
              </a:rPr>
              <a:t>Greg</a:t>
            </a:r>
          </a:p>
        </p:txBody>
      </p:sp>
      <p:sp>
        <p:nvSpPr>
          <p:cNvPr id="1883" name="Shape 1883"/>
          <p:cNvSpPr txBox="1">
            <a:spLocks noGrp="1"/>
          </p:cNvSpPr>
          <p:nvPr>
            <p:ph type="sldNum" idx="12"/>
          </p:nvPr>
        </p:nvSpPr>
        <p:spPr>
          <a:xfrm>
            <a:off x="4055168" y="8963418"/>
            <a:ext cx="3170581" cy="480389"/>
          </a:xfrm>
          <a:prstGeom prst="rect">
            <a:avLst/>
          </a:prstGeom>
          <a:noFill/>
          <a:ln>
            <a:noFill/>
          </a:ln>
        </p:spPr>
        <p:txBody>
          <a:bodyPr lIns="91294" tIns="45633" rIns="91294" bIns="45633" anchor="t" anchorCtr="0">
            <a:noAutofit/>
          </a:bodyPr>
          <a:lstStyle/>
          <a:p>
            <a:pPr algn="l">
              <a:buSzPct val="25000"/>
            </a:pPr>
            <a:fld id="{00000000-1234-1234-1234-123412341234}" type="slidenum">
              <a:rPr lang="en-US" sz="2500">
                <a:solidFill>
                  <a:prstClr val="black"/>
                </a:solidFill>
                <a:latin typeface="Garamond"/>
                <a:ea typeface="Garamond"/>
                <a:cs typeface="Garamond"/>
                <a:sym typeface="Garamond"/>
              </a:rPr>
              <a:pPr algn="l">
                <a:buSzPct val="25000"/>
              </a:pPr>
              <a:t>67</a:t>
            </a:fld>
            <a:endParaRPr lang="en-US" sz="25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31265029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r>
              <a:rPr lang="en-US" dirty="0" smtClean="0"/>
              <a:t>Greg</a:t>
            </a:r>
            <a:endParaRPr lang="en-US" dirty="0"/>
          </a:p>
        </p:txBody>
      </p:sp>
      <p:sp>
        <p:nvSpPr>
          <p:cNvPr id="4" name="Slide Number Placeholder 3"/>
          <p:cNvSpPr>
            <a:spLocks noGrp="1"/>
          </p:cNvSpPr>
          <p:nvPr>
            <p:ph type="sldNum" sz="quarter" idx="10"/>
          </p:nvPr>
        </p:nvSpPr>
        <p:spPr>
          <a:xfrm>
            <a:off x="4055167" y="8963417"/>
            <a:ext cx="3170581" cy="480390"/>
          </a:xfrm>
          <a:prstGeom prst="rect">
            <a:avLst/>
          </a:prstGeom>
        </p:spPr>
        <p:txBody>
          <a:bodyPr lIns="91416" tIns="45709" rIns="91416" bIns="45709"/>
          <a:lstStyle/>
          <a:p>
            <a:fld id="{2BCAF2C0-88D7-44AB-AD4C-C84DDD73792B}"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4938521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r>
              <a:rPr lang="en-US" dirty="0" smtClean="0"/>
              <a:t>Greg</a:t>
            </a:r>
            <a:endParaRPr lang="en-US" dirty="0"/>
          </a:p>
        </p:txBody>
      </p:sp>
      <p:sp>
        <p:nvSpPr>
          <p:cNvPr id="4" name="Slide Number Placeholder 3"/>
          <p:cNvSpPr>
            <a:spLocks noGrp="1"/>
          </p:cNvSpPr>
          <p:nvPr>
            <p:ph type="sldNum" sz="quarter" idx="10"/>
          </p:nvPr>
        </p:nvSpPr>
        <p:spPr>
          <a:xfrm>
            <a:off x="4055167" y="8963417"/>
            <a:ext cx="3170581" cy="480390"/>
          </a:xfrm>
          <a:prstGeom prst="rect">
            <a:avLst/>
          </a:prstGeom>
        </p:spPr>
        <p:txBody>
          <a:bodyPr lIns="91416" tIns="45709" rIns="91416" bIns="45709"/>
          <a:lstStyle/>
          <a:p>
            <a:fld id="{2BCAF2C0-88D7-44AB-AD4C-C84DDD73792B}"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3493852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Shape 1201"/>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2" name="Shape 1202"/>
          <p:cNvSpPr txBox="1">
            <a:spLocks noGrp="1"/>
          </p:cNvSpPr>
          <p:nvPr>
            <p:ph type="body" idx="1"/>
          </p:nvPr>
        </p:nvSpPr>
        <p:spPr>
          <a:xfrm>
            <a:off x="731839" y="4560888"/>
            <a:ext cx="5851524" cy="4321174"/>
          </a:xfrm>
          <a:prstGeom prst="rect">
            <a:avLst/>
          </a:prstGeom>
          <a:noFill/>
          <a:ln>
            <a:noFill/>
          </a:ln>
        </p:spPr>
        <p:txBody>
          <a:bodyPr lIns="94875" tIns="47411" rIns="94875" bIns="47411" anchor="t" anchorCtr="0">
            <a:noAutofit/>
          </a:bodyPr>
          <a:lstStyle/>
          <a:p>
            <a:pPr>
              <a:buSzPct val="25000"/>
            </a:pPr>
            <a:r>
              <a:rPr lang="en-US" sz="1300" b="1">
                <a:solidFill>
                  <a:schemeClr val="dk1"/>
                </a:solidFill>
                <a:latin typeface="Arial"/>
                <a:ea typeface="Arial"/>
                <a:cs typeface="Arial"/>
                <a:sym typeface="Arial"/>
              </a:rPr>
              <a:t>Greg</a:t>
            </a:r>
          </a:p>
          <a:p>
            <a:pPr>
              <a:spcBef>
                <a:spcPts val="423"/>
              </a:spcBef>
              <a:buSzPct val="25000"/>
            </a:pPr>
            <a:endParaRPr sz="1300">
              <a:solidFill>
                <a:schemeClr val="dk1"/>
              </a:solidFill>
              <a:latin typeface="Arial"/>
              <a:ea typeface="Arial"/>
              <a:cs typeface="Arial"/>
              <a:sym typeface="Arial"/>
            </a:endParaRPr>
          </a:p>
        </p:txBody>
      </p:sp>
      <p:sp>
        <p:nvSpPr>
          <p:cNvPr id="1203" name="Shape 1203"/>
          <p:cNvSpPr txBox="1">
            <a:spLocks noGrp="1"/>
          </p:cNvSpPr>
          <p:nvPr>
            <p:ph type="sldNum" idx="12"/>
          </p:nvPr>
        </p:nvSpPr>
        <p:spPr>
          <a:xfrm>
            <a:off x="4055167" y="8963417"/>
            <a:ext cx="3170581" cy="480389"/>
          </a:xfrm>
          <a:prstGeom prst="rect">
            <a:avLst/>
          </a:prstGeom>
          <a:noFill/>
          <a:ln>
            <a:noFill/>
          </a:ln>
        </p:spPr>
        <p:txBody>
          <a:bodyPr lIns="91307" tIns="45640" rIns="91307" bIns="45640" anchor="t" anchorCtr="0">
            <a:noAutofit/>
          </a:bodyPr>
          <a:lstStyle/>
          <a:p>
            <a:pPr algn="l">
              <a:buSzPct val="25000"/>
            </a:pPr>
            <a:fld id="{00000000-1234-1234-1234-123412341234}" type="slidenum">
              <a:rPr lang="en-US" sz="2500">
                <a:solidFill>
                  <a:prstClr val="black"/>
                </a:solidFill>
                <a:latin typeface="Garamond"/>
                <a:ea typeface="Garamond"/>
                <a:cs typeface="Garamond"/>
                <a:sym typeface="Garamond"/>
              </a:rPr>
              <a:pPr algn="l">
                <a:buSzPct val="25000"/>
              </a:pPr>
              <a:t>70</a:t>
            </a:fld>
            <a:endParaRPr lang="en-US" sz="25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21625904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3"/>
        <p:cNvGrpSpPr/>
        <p:nvPr/>
      </p:nvGrpSpPr>
      <p:grpSpPr>
        <a:xfrm>
          <a:off x="0" y="0"/>
          <a:ext cx="0" cy="0"/>
          <a:chOff x="0" y="0"/>
          <a:chExt cx="0" cy="0"/>
        </a:xfrm>
      </p:grpSpPr>
      <p:sp>
        <p:nvSpPr>
          <p:cNvPr id="1894" name="Shape 1894"/>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95" name="Shape 1895"/>
          <p:cNvSpPr txBox="1">
            <a:spLocks noGrp="1"/>
          </p:cNvSpPr>
          <p:nvPr>
            <p:ph type="body" idx="1"/>
          </p:nvPr>
        </p:nvSpPr>
        <p:spPr>
          <a:xfrm>
            <a:off x="731839" y="4560888"/>
            <a:ext cx="5851524" cy="4321174"/>
          </a:xfrm>
          <a:prstGeom prst="rect">
            <a:avLst/>
          </a:prstGeom>
          <a:noFill/>
          <a:ln>
            <a:noFill/>
          </a:ln>
        </p:spPr>
        <p:txBody>
          <a:bodyPr lIns="94875" tIns="47411" rIns="94875" bIns="47411" anchor="t" anchorCtr="0">
            <a:noAutofit/>
          </a:bodyPr>
          <a:lstStyle/>
          <a:p>
            <a:pPr>
              <a:buSzPct val="25000"/>
            </a:pPr>
            <a:endParaRPr sz="1300">
              <a:solidFill>
                <a:schemeClr val="dk1"/>
              </a:solidFill>
              <a:latin typeface="Arial"/>
              <a:ea typeface="Arial"/>
              <a:cs typeface="Arial"/>
              <a:sym typeface="Arial"/>
            </a:endParaRPr>
          </a:p>
        </p:txBody>
      </p:sp>
      <p:sp>
        <p:nvSpPr>
          <p:cNvPr id="1896" name="Shape 1896"/>
          <p:cNvSpPr txBox="1">
            <a:spLocks noGrp="1"/>
          </p:cNvSpPr>
          <p:nvPr>
            <p:ph type="sldNum" idx="12"/>
          </p:nvPr>
        </p:nvSpPr>
        <p:spPr>
          <a:xfrm>
            <a:off x="4143374" y="9120190"/>
            <a:ext cx="3170238" cy="479425"/>
          </a:xfrm>
          <a:prstGeom prst="rect">
            <a:avLst/>
          </a:prstGeom>
          <a:noFill/>
          <a:ln>
            <a:noFill/>
          </a:ln>
        </p:spPr>
        <p:txBody>
          <a:bodyPr lIns="91307" tIns="45640" rIns="91307" bIns="45640" anchor="t" anchorCtr="0">
            <a:noAutofit/>
          </a:bodyPr>
          <a:lstStyle/>
          <a:p>
            <a:pPr algn="l">
              <a:buSzPct val="25000"/>
            </a:pPr>
            <a:fld id="{00000000-1234-1234-1234-123412341234}" type="slidenum">
              <a:rPr lang="en-US" sz="2500">
                <a:latin typeface="Garamond"/>
                <a:ea typeface="Garamond"/>
                <a:cs typeface="Garamond"/>
                <a:sym typeface="Garamond"/>
              </a:rPr>
              <a:pPr algn="l">
                <a:buSzPct val="25000"/>
              </a:pPr>
              <a:t>71</a:t>
            </a:fld>
            <a:endParaRPr lang="en-US" sz="2500">
              <a:latin typeface="Garamond"/>
              <a:ea typeface="Garamond"/>
              <a:cs typeface="Garamond"/>
              <a:sym typeface="Garamond"/>
            </a:endParaRPr>
          </a:p>
        </p:txBody>
      </p:sp>
    </p:spTree>
    <p:extLst>
      <p:ext uri="{BB962C8B-B14F-4D97-AF65-F5344CB8AC3E}">
        <p14:creationId xmlns:p14="http://schemas.microsoft.com/office/powerpoint/2010/main" val="428477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lstStyle/>
          <a:p>
            <a:r>
              <a:rPr lang="en-US" dirty="0" smtClean="0"/>
              <a:t>Greg</a:t>
            </a:r>
          </a:p>
          <a:p>
            <a:endParaRPr lang="en-US" dirty="0"/>
          </a:p>
        </p:txBody>
      </p:sp>
    </p:spTree>
    <p:extLst>
      <p:ext uri="{BB962C8B-B14F-4D97-AF65-F5344CB8AC3E}">
        <p14:creationId xmlns:p14="http://schemas.microsoft.com/office/powerpoint/2010/main" val="415889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lstStyle/>
          <a:p>
            <a:r>
              <a:rPr lang="en-US" dirty="0" smtClean="0"/>
              <a:t>Greg</a:t>
            </a:r>
          </a:p>
          <a:p>
            <a:endParaRPr lang="en-US" dirty="0"/>
          </a:p>
        </p:txBody>
      </p:sp>
    </p:spTree>
    <p:extLst>
      <p:ext uri="{BB962C8B-B14F-4D97-AF65-F5344CB8AC3E}">
        <p14:creationId xmlns:p14="http://schemas.microsoft.com/office/powerpoint/2010/main" val="4158899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Shape 1224"/>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25" name="Shape 1225"/>
          <p:cNvSpPr txBox="1">
            <a:spLocks noGrp="1"/>
          </p:cNvSpPr>
          <p:nvPr>
            <p:ph type="body" idx="1"/>
          </p:nvPr>
        </p:nvSpPr>
        <p:spPr>
          <a:xfrm>
            <a:off x="731839" y="4560888"/>
            <a:ext cx="5851525" cy="4321174"/>
          </a:xfrm>
          <a:prstGeom prst="rect">
            <a:avLst/>
          </a:prstGeom>
          <a:noFill/>
          <a:ln>
            <a:noFill/>
          </a:ln>
        </p:spPr>
        <p:txBody>
          <a:bodyPr lIns="94861" tIns="47404" rIns="94861" bIns="47404" anchor="t" anchorCtr="0">
            <a:noAutofit/>
          </a:bodyPr>
          <a:lstStyle/>
          <a:p>
            <a:pPr>
              <a:buSzPct val="25000"/>
            </a:pPr>
            <a:r>
              <a:rPr lang="en-US" sz="1300" dirty="0">
                <a:latin typeface="Arial"/>
                <a:ea typeface="Arial"/>
                <a:cs typeface="Arial"/>
                <a:sym typeface="Arial"/>
              </a:rPr>
              <a:t>PRESHOW Greg</a:t>
            </a:r>
          </a:p>
        </p:txBody>
      </p:sp>
      <p:sp>
        <p:nvSpPr>
          <p:cNvPr id="1226" name="Shape 1226"/>
          <p:cNvSpPr txBox="1">
            <a:spLocks noGrp="1"/>
          </p:cNvSpPr>
          <p:nvPr>
            <p:ph type="sldNum" idx="12"/>
          </p:nvPr>
        </p:nvSpPr>
        <p:spPr>
          <a:xfrm>
            <a:off x="4055168" y="8963418"/>
            <a:ext cx="3170581" cy="480389"/>
          </a:xfrm>
          <a:prstGeom prst="rect">
            <a:avLst/>
          </a:prstGeom>
          <a:noFill/>
          <a:ln>
            <a:noFill/>
          </a:ln>
        </p:spPr>
        <p:txBody>
          <a:bodyPr lIns="91294" tIns="45633" rIns="91294" bIns="45633" anchor="t" anchorCtr="0">
            <a:noAutofit/>
          </a:bodyPr>
          <a:lstStyle/>
          <a:p>
            <a:pPr algn="l">
              <a:buSzPct val="25000"/>
            </a:pPr>
            <a:fld id="{00000000-1234-1234-1234-123412341234}" type="slidenum">
              <a:rPr lang="en-US" sz="2500">
                <a:solidFill>
                  <a:prstClr val="black"/>
                </a:solidFill>
                <a:latin typeface="Garamond"/>
                <a:ea typeface="Garamond"/>
                <a:cs typeface="Garamond"/>
                <a:sym typeface="Garamond"/>
              </a:rPr>
              <a:pPr algn="l">
                <a:buSzPct val="25000"/>
              </a:pPr>
              <a:t>7</a:t>
            </a:fld>
            <a:endParaRPr lang="en-US" sz="25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204550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Shape 1236"/>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7" name="Shape 1237"/>
          <p:cNvSpPr txBox="1">
            <a:spLocks noGrp="1"/>
          </p:cNvSpPr>
          <p:nvPr>
            <p:ph type="body" idx="1"/>
          </p:nvPr>
        </p:nvSpPr>
        <p:spPr>
          <a:xfrm>
            <a:off x="731839" y="4560888"/>
            <a:ext cx="5851525" cy="4321174"/>
          </a:xfrm>
          <a:prstGeom prst="rect">
            <a:avLst/>
          </a:prstGeom>
          <a:noFill/>
          <a:ln>
            <a:noFill/>
          </a:ln>
        </p:spPr>
        <p:txBody>
          <a:bodyPr lIns="94861" tIns="47404" rIns="94861" bIns="47404" anchor="t" anchorCtr="0">
            <a:noAutofit/>
          </a:bodyPr>
          <a:lstStyle/>
          <a:p>
            <a:pPr>
              <a:buSzPct val="25000"/>
            </a:pPr>
            <a:r>
              <a:rPr lang="en-US" sz="1300" dirty="0">
                <a:latin typeface="Arial"/>
                <a:ea typeface="Arial"/>
                <a:cs typeface="Arial"/>
                <a:sym typeface="Arial"/>
              </a:rPr>
              <a:t>PRESHOW Greg</a:t>
            </a:r>
          </a:p>
        </p:txBody>
      </p:sp>
      <p:sp>
        <p:nvSpPr>
          <p:cNvPr id="1238" name="Shape 1238"/>
          <p:cNvSpPr txBox="1">
            <a:spLocks noGrp="1"/>
          </p:cNvSpPr>
          <p:nvPr>
            <p:ph type="sldNum" idx="12"/>
          </p:nvPr>
        </p:nvSpPr>
        <p:spPr>
          <a:xfrm>
            <a:off x="4055168" y="8963418"/>
            <a:ext cx="3170581" cy="480389"/>
          </a:xfrm>
          <a:prstGeom prst="rect">
            <a:avLst/>
          </a:prstGeom>
          <a:noFill/>
          <a:ln>
            <a:noFill/>
          </a:ln>
        </p:spPr>
        <p:txBody>
          <a:bodyPr lIns="91294" tIns="45633" rIns="91294" bIns="45633" anchor="t" anchorCtr="0">
            <a:noAutofit/>
          </a:bodyPr>
          <a:lstStyle/>
          <a:p>
            <a:pPr algn="l">
              <a:buSzPct val="25000"/>
            </a:pPr>
            <a:fld id="{00000000-1234-1234-1234-123412341234}" type="slidenum">
              <a:rPr lang="en-US" sz="2500">
                <a:solidFill>
                  <a:prstClr val="black"/>
                </a:solidFill>
                <a:latin typeface="Garamond"/>
                <a:ea typeface="Garamond"/>
                <a:cs typeface="Garamond"/>
                <a:sym typeface="Garamond"/>
              </a:rPr>
              <a:pPr algn="l">
                <a:buSzPct val="25000"/>
              </a:pPr>
              <a:t>8</a:t>
            </a:fld>
            <a:endParaRPr lang="en-US" sz="25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153565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Shape 1236"/>
          <p:cNvSpPr>
            <a:spLocks noGrp="1" noRot="1" noChangeAspect="1"/>
          </p:cNvSpPr>
          <p:nvPr>
            <p:ph type="sldImg" idx="2"/>
          </p:nvPr>
        </p:nvSpPr>
        <p:spPr>
          <a:xfrm>
            <a:off x="1255713" y="720725"/>
            <a:ext cx="4803775" cy="36020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7" name="Shape 1237"/>
          <p:cNvSpPr txBox="1">
            <a:spLocks noGrp="1"/>
          </p:cNvSpPr>
          <p:nvPr>
            <p:ph type="body" idx="1"/>
          </p:nvPr>
        </p:nvSpPr>
        <p:spPr>
          <a:xfrm>
            <a:off x="731839" y="4560888"/>
            <a:ext cx="5851525" cy="4321174"/>
          </a:xfrm>
          <a:prstGeom prst="rect">
            <a:avLst/>
          </a:prstGeom>
          <a:noFill/>
          <a:ln>
            <a:noFill/>
          </a:ln>
        </p:spPr>
        <p:txBody>
          <a:bodyPr lIns="94861" tIns="47404" rIns="94861" bIns="47404" anchor="t" anchorCtr="0">
            <a:noAutofit/>
          </a:bodyPr>
          <a:lstStyle/>
          <a:p>
            <a:pPr>
              <a:buSzPct val="25000"/>
            </a:pPr>
            <a:r>
              <a:rPr lang="en-US" sz="1300" dirty="0">
                <a:latin typeface="Arial"/>
                <a:ea typeface="Arial"/>
                <a:cs typeface="Arial"/>
                <a:sym typeface="Arial"/>
              </a:rPr>
              <a:t>PRESHOW Greg</a:t>
            </a:r>
          </a:p>
        </p:txBody>
      </p:sp>
      <p:sp>
        <p:nvSpPr>
          <p:cNvPr id="1238" name="Shape 1238"/>
          <p:cNvSpPr txBox="1">
            <a:spLocks noGrp="1"/>
          </p:cNvSpPr>
          <p:nvPr>
            <p:ph type="sldNum" idx="12"/>
          </p:nvPr>
        </p:nvSpPr>
        <p:spPr>
          <a:xfrm>
            <a:off x="4055168" y="8963418"/>
            <a:ext cx="3170581" cy="480389"/>
          </a:xfrm>
          <a:prstGeom prst="rect">
            <a:avLst/>
          </a:prstGeom>
          <a:noFill/>
          <a:ln>
            <a:noFill/>
          </a:ln>
        </p:spPr>
        <p:txBody>
          <a:bodyPr lIns="91294" tIns="45633" rIns="91294" bIns="45633" anchor="t" anchorCtr="0">
            <a:noAutofit/>
          </a:bodyPr>
          <a:lstStyle/>
          <a:p>
            <a:pPr algn="l">
              <a:buSzPct val="25000"/>
            </a:pPr>
            <a:fld id="{00000000-1234-1234-1234-123412341234}" type="slidenum">
              <a:rPr lang="en-US" sz="2500">
                <a:solidFill>
                  <a:prstClr val="black"/>
                </a:solidFill>
                <a:latin typeface="Garamond"/>
                <a:ea typeface="Garamond"/>
                <a:cs typeface="Garamond"/>
                <a:sym typeface="Garamond"/>
              </a:rPr>
              <a:pPr algn="l">
                <a:buSzPct val="25000"/>
              </a:pPr>
              <a:t>9</a:t>
            </a:fld>
            <a:endParaRPr lang="en-US" sz="2500">
              <a:solidFill>
                <a:prstClr val="black"/>
              </a:solidFill>
              <a:latin typeface="Garamond"/>
              <a:ea typeface="Garamond"/>
              <a:cs typeface="Garamond"/>
              <a:sym typeface="Garamond"/>
            </a:endParaRPr>
          </a:p>
        </p:txBody>
      </p:sp>
    </p:spTree>
    <p:extLst>
      <p:ext uri="{BB962C8B-B14F-4D97-AF65-F5344CB8AC3E}">
        <p14:creationId xmlns:p14="http://schemas.microsoft.com/office/powerpoint/2010/main" val="353860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Blank">
    <p:spTree>
      <p:nvGrpSpPr>
        <p:cNvPr id="1" name="Shape 818"/>
        <p:cNvGrpSpPr/>
        <p:nvPr/>
      </p:nvGrpSpPr>
      <p:grpSpPr>
        <a:xfrm>
          <a:off x="0" y="0"/>
          <a:ext cx="0" cy="0"/>
          <a:chOff x="0" y="0"/>
          <a:chExt cx="0" cy="0"/>
        </a:xfrm>
      </p:grpSpPr>
      <p:sp>
        <p:nvSpPr>
          <p:cNvPr id="819" name="Shape 819"/>
          <p:cNvSpPr txBox="1">
            <a:spLocks noGrp="1"/>
          </p:cNvSpPr>
          <p:nvPr>
            <p:ph type="title"/>
          </p:nvPr>
        </p:nvSpPr>
        <p:spPr>
          <a:xfrm>
            <a:off x="228599" y="304800"/>
            <a:ext cx="8229600" cy="114300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1pPr>
            <a:lvl2pPr marL="0" marR="0" lvl="1"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2pPr>
            <a:lvl3pPr marL="0" marR="0" lvl="2"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3pPr>
            <a:lvl4pPr marL="0" marR="0" lvl="3"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4pPr>
            <a:lvl5pPr marL="0" marR="0" lvl="4"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5pPr>
            <a:lvl6pPr marL="454932" marR="0" lvl="5"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6pPr>
            <a:lvl7pPr marL="909861" marR="0" lvl="6"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7pPr>
            <a:lvl8pPr marL="1373708" marR="0" lvl="7"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8pPr>
            <a:lvl9pPr marL="1828651" marR="0" lvl="8"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9pPr>
          </a:lstStyle>
          <a:p>
            <a:endParaRPr/>
          </a:p>
        </p:txBody>
      </p:sp>
      <p:sp>
        <p:nvSpPr>
          <p:cNvPr id="820" name="Shape 820"/>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b="0" i="0" u="none" strike="noStrike" cap="none">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821" name="Shape 821"/>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22" name="Shape 822"/>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b="0" i="0" u="none" strike="noStrike" cap="none">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312487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860"/>
        <p:cNvGrpSpPr/>
        <p:nvPr/>
      </p:nvGrpSpPr>
      <p:grpSpPr>
        <a:xfrm>
          <a:off x="0" y="0"/>
          <a:ext cx="0" cy="0"/>
          <a:chOff x="0" y="0"/>
          <a:chExt cx="0" cy="0"/>
        </a:xfrm>
      </p:grpSpPr>
      <p:sp>
        <p:nvSpPr>
          <p:cNvPr id="861" name="Shape 861"/>
          <p:cNvSpPr>
            <a:spLocks noGrp="1"/>
          </p:cNvSpPr>
          <p:nvPr>
            <p:ph type="pic" idx="2"/>
          </p:nvPr>
        </p:nvSpPr>
        <p:spPr>
          <a:xfrm>
            <a:off x="551385" y="1561929"/>
            <a:ext cx="3805360" cy="4432491"/>
          </a:xfrm>
          <a:prstGeom prst="rect">
            <a:avLst/>
          </a:prstGeom>
          <a:noFill/>
          <a:ln>
            <a:noFill/>
          </a:ln>
        </p:spPr>
        <p:txBody>
          <a:bodyPr lIns="91326" tIns="91326" rIns="91326" bIns="91326" anchor="t" anchorCtr="0"/>
          <a:lstStyle>
            <a:lvl1pPr marL="338969" marR="0" lvl="0" indent="-338969" algn="l" rtl="0">
              <a:spcBef>
                <a:spcPts val="633"/>
              </a:spcBef>
              <a:spcAft>
                <a:spcPts val="0"/>
              </a:spcAft>
              <a:buSzPct val="43478"/>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0284"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2" name="Shape 862"/>
          <p:cNvSpPr>
            <a:spLocks noGrp="1"/>
          </p:cNvSpPr>
          <p:nvPr>
            <p:ph type="pic" idx="3"/>
          </p:nvPr>
        </p:nvSpPr>
        <p:spPr>
          <a:xfrm>
            <a:off x="4805091" y="1561929"/>
            <a:ext cx="3805360" cy="4432491"/>
          </a:xfrm>
          <a:prstGeom prst="rect">
            <a:avLst/>
          </a:prstGeom>
          <a:noFill/>
          <a:ln>
            <a:noFill/>
          </a:ln>
        </p:spPr>
        <p:txBody>
          <a:bodyPr lIns="91326" tIns="91326" rIns="91326" bIns="91326" anchor="t" anchorCtr="0"/>
          <a:lstStyle>
            <a:lvl1pPr marL="338969" marR="0" lvl="0" indent="-338969" algn="l" rtl="0">
              <a:spcBef>
                <a:spcPts val="633"/>
              </a:spcBef>
              <a:spcAft>
                <a:spcPts val="0"/>
              </a:spcAft>
              <a:buSzPct val="43478"/>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0284"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3" name="Shape 863"/>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64" name="Shape 864"/>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09449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lgn="r">
              <a:defRPr sz="3600">
                <a:solidFill>
                  <a:srgbClr val="347576"/>
                </a:solidFill>
                <a:effectLst/>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6"/>
            <a:ext cx="8229600" cy="4525963"/>
          </a:xfrm>
          <a:prstGeom prst="rect">
            <a:avLst/>
          </a:prstGeom>
        </p:spPr>
        <p:txBody>
          <a:bodyPr/>
          <a:lstStyle>
            <a:lvl1pPr>
              <a:buClr>
                <a:srgbClr val="FFC000"/>
              </a:buClr>
              <a:defRPr>
                <a:solidFill>
                  <a:srgbClr val="347576"/>
                </a:solidFill>
                <a:effectLst/>
                <a:latin typeface="+mj-lt"/>
              </a:defRPr>
            </a:lvl1pPr>
            <a:lvl2pPr>
              <a:defRPr>
                <a:solidFill>
                  <a:srgbClr val="347576"/>
                </a:solidFill>
                <a:effectLst/>
                <a:latin typeface="+mj-lt"/>
              </a:defRPr>
            </a:lvl2pPr>
            <a:lvl3pPr>
              <a:defRPr>
                <a:solidFill>
                  <a:srgbClr val="347576"/>
                </a:solidFill>
                <a:effectLst/>
                <a:latin typeface="+mj-lt"/>
              </a:defRPr>
            </a:lvl3pPr>
            <a:lvl4pPr>
              <a:defRPr>
                <a:solidFill>
                  <a:srgbClr val="347576"/>
                </a:solidFill>
                <a:effectLst/>
                <a:latin typeface="+mj-lt"/>
              </a:defRPr>
            </a:lvl4pPr>
            <a:lvl5pPr>
              <a:defRPr sz="1800">
                <a:solidFill>
                  <a:srgbClr val="347576"/>
                </a:solidFill>
                <a:effectLst/>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2"/>
          <p:cNvSpPr>
            <a:spLocks noGrp="1" noChangeArrowheads="1"/>
          </p:cNvSpPr>
          <p:nvPr>
            <p:ph type="dt" sz="half" idx="10"/>
          </p:nvPr>
        </p:nvSpPr>
        <p:spPr>
          <a:xfrm>
            <a:off x="457200" y="6251575"/>
            <a:ext cx="2133600" cy="476250"/>
          </a:xfrm>
        </p:spPr>
        <p:txBody>
          <a:bodyPr/>
          <a:lstStyle>
            <a:lvl1pPr>
              <a:defRPr dirty="0"/>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BC5746D9-5046-4E94-AEA5-C5B3A4EC8C9C}"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sz="1800" dirty="0">
                <a:solidFill>
                  <a:srgbClr val="455560"/>
                </a:solidFill>
                <a:latin typeface="Garamond" pitchFamily="18" charset="0"/>
                <a:ea typeface="+mn-ea"/>
                <a:cs typeface="Arial" charset="0"/>
              </a:defRPr>
            </a:lvl1pPr>
          </a:lstStyle>
          <a:p>
            <a:pPr defTabSz="914400" fontAlgn="base">
              <a:spcBef>
                <a:spcPct val="0"/>
              </a:spcBef>
              <a:spcAft>
                <a:spcPct val="0"/>
              </a:spcAft>
              <a:defRPr/>
            </a:pPr>
            <a:endParaRPr lang="en-US"/>
          </a:p>
        </p:txBody>
      </p:sp>
    </p:spTree>
    <p:extLst>
      <p:ext uri="{BB962C8B-B14F-4D97-AF65-F5344CB8AC3E}">
        <p14:creationId xmlns:p14="http://schemas.microsoft.com/office/powerpoint/2010/main" val="2752003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2"/>
          <p:cNvSpPr>
            <a:spLocks noGrp="1" noRot="1" noChangeArrowheads="1"/>
          </p:cNvSpPr>
          <p:nvPr>
            <p:ph type="title" idx="4294967295"/>
          </p:nvPr>
        </p:nvSpPr>
        <p:spPr>
          <a:xfrm>
            <a:off x="228600" y="304800"/>
            <a:ext cx="8229600" cy="1143000"/>
          </a:xfrm>
          <a:prstGeom prst="rect">
            <a:avLst/>
          </a:prstGeom>
        </p:spPr>
        <p:txBody>
          <a:bodyPr/>
          <a:lstStyle>
            <a:lvl1pPr>
              <a:defRPr baseline="0"/>
            </a:lvl1pPr>
          </a:lstStyle>
          <a:p>
            <a:r>
              <a:rPr lang="en-US" dirty="0" smtClean="0"/>
              <a:t>Click to edit Master title style</a:t>
            </a:r>
          </a:p>
        </p:txBody>
      </p:sp>
      <p:sp>
        <p:nvSpPr>
          <p:cNvPr id="3" name="Rectangle 2"/>
          <p:cNvSpPr>
            <a:spLocks noGrp="1" noChangeArrowheads="1"/>
          </p:cNvSpPr>
          <p:nvPr>
            <p:ph type="dt" sz="half" idx="10"/>
          </p:nvPr>
        </p:nvSpPr>
        <p:spPr>
          <a:xfrm>
            <a:off x="457200" y="6251575"/>
            <a:ext cx="2133600" cy="476250"/>
          </a:xfrm>
        </p:spPr>
        <p:txBody>
          <a:bodyPr/>
          <a:lstStyle>
            <a:lvl1pPr>
              <a:defRPr dirty="0"/>
            </a:lvl1pPr>
          </a:lstStyle>
          <a:p>
            <a:pPr>
              <a:defRPr/>
            </a:pPr>
            <a:endParaRPr lang="en-US"/>
          </a:p>
        </p:txBody>
      </p:sp>
      <p:sp>
        <p:nvSpPr>
          <p:cNvPr id="4"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FDB80F8F-C18A-47B1-AF00-C8CA757DD294}"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sz="1800" dirty="0">
                <a:solidFill>
                  <a:srgbClr val="455560"/>
                </a:solidFill>
                <a:latin typeface="Garamond" pitchFamily="18" charset="0"/>
                <a:ea typeface="+mn-ea"/>
                <a:cs typeface="Arial" charset="0"/>
              </a:defRPr>
            </a:lvl1pPr>
          </a:lstStyle>
          <a:p>
            <a:pPr defTabSz="914400" fontAlgn="base">
              <a:spcBef>
                <a:spcPct val="0"/>
              </a:spcBef>
              <a:spcAft>
                <a:spcPct val="0"/>
              </a:spcAft>
              <a:defRPr/>
            </a:pPr>
            <a:endParaRPr lang="en-US"/>
          </a:p>
        </p:txBody>
      </p:sp>
    </p:spTree>
    <p:extLst>
      <p:ext uri="{BB962C8B-B14F-4D97-AF65-F5344CB8AC3E}">
        <p14:creationId xmlns:p14="http://schemas.microsoft.com/office/powerpoint/2010/main" val="50924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wrap="square" numCol="1" compatLnSpc="1">
            <a:prstTxWarp prst="textNoShape">
              <a:avLst/>
            </a:prstTxWarp>
          </a:bodyPr>
          <a:lstStyle>
            <a:lvl1pPr>
              <a:defRPr>
                <a:solidFill>
                  <a:srgbClr val="94999D"/>
                </a:solidFill>
                <a:latin typeface="Garamond" pitchFamily="-72" charset="0"/>
                <a:ea typeface="Arial" pitchFamily="-72" charset="0"/>
                <a:cs typeface="Arial" pitchFamily="-72" charset="0"/>
              </a:defRPr>
            </a:lvl1pPr>
          </a:lstStyle>
          <a:p>
            <a:pPr>
              <a:defRPr/>
            </a:pPr>
            <a:fld id="{23A87F0D-9861-4DA2-AEAE-EF12209A76AD}" type="datetimeFigureOut">
              <a:rPr lang="en-US"/>
              <a:pPr>
                <a:defRPr/>
              </a:pPr>
              <a:t>4/26/2017</a:t>
            </a:fld>
            <a:endParaRPr lang="en-US" dirty="0"/>
          </a:p>
        </p:txBody>
      </p:sp>
      <p:sp>
        <p:nvSpPr>
          <p:cNvPr id="3" name="Footer Placeholder 2"/>
          <p:cNvSpPr>
            <a:spLocks noGrp="1"/>
          </p:cNvSpPr>
          <p:nvPr>
            <p:ph type="ftr" sz="quarter" idx="11"/>
          </p:nvPr>
        </p:nvSpPr>
        <p:spPr>
          <a:xfrm>
            <a:off x="3124200" y="6356370"/>
            <a:ext cx="2895600" cy="365125"/>
          </a:xfrm>
          <a:prstGeom prst="rect">
            <a:avLst/>
          </a:prstGeom>
        </p:spPr>
        <p:txBody>
          <a:bodyPr/>
          <a:lstStyle>
            <a:lvl1pPr>
              <a:defRPr sz="1800" dirty="0">
                <a:solidFill>
                  <a:srgbClr val="455560"/>
                </a:solidFill>
                <a:latin typeface="Garamond" pitchFamily="18" charset="0"/>
                <a:ea typeface="+mn-ea"/>
                <a:cs typeface="Arial" charset="0"/>
              </a:defRPr>
            </a:lvl1pPr>
          </a:lstStyle>
          <a:p>
            <a:pPr defTabSz="914400" fontAlgn="base">
              <a:spcBef>
                <a:spcPct val="0"/>
              </a:spcBef>
              <a:spcAft>
                <a:spcPct val="0"/>
              </a:spcAft>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9D05EE1-8E54-4A6A-833C-32FFE39C9F37}" type="slidenum">
              <a:rPr lang="en-US"/>
              <a:pPr>
                <a:defRPr/>
              </a:pPr>
              <a:t>‹#›</a:t>
            </a:fld>
            <a:endParaRPr lang="en-US" dirty="0"/>
          </a:p>
        </p:txBody>
      </p:sp>
    </p:spTree>
    <p:extLst>
      <p:ext uri="{BB962C8B-B14F-4D97-AF65-F5344CB8AC3E}">
        <p14:creationId xmlns:p14="http://schemas.microsoft.com/office/powerpoint/2010/main" val="3261802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6"/>
            <a:ext cx="8229600" cy="4525963"/>
          </a:xfrm>
          <a:prstGeom prst="rect">
            <a:avLst/>
          </a:prstGeom>
        </p:spPr>
        <p:txBody>
          <a:bodyPr/>
          <a:lstStyle>
            <a:lvl1pPr>
              <a:buClr>
                <a:srgbClr val="FFC000"/>
              </a:buClr>
              <a:defRPr>
                <a:solidFill>
                  <a:srgbClr val="347576"/>
                </a:solidFill>
                <a:effectLst/>
                <a:latin typeface="+mj-lt"/>
              </a:defRPr>
            </a:lvl1pPr>
            <a:lvl2pPr>
              <a:defRPr>
                <a:solidFill>
                  <a:srgbClr val="347576"/>
                </a:solidFill>
                <a:effectLst/>
                <a:latin typeface="+mj-lt"/>
              </a:defRPr>
            </a:lvl2pPr>
            <a:lvl3pPr>
              <a:defRPr>
                <a:solidFill>
                  <a:srgbClr val="347576"/>
                </a:solidFill>
                <a:effectLst/>
                <a:latin typeface="+mj-lt"/>
              </a:defRPr>
            </a:lvl3pPr>
            <a:lvl4pPr>
              <a:defRPr>
                <a:solidFill>
                  <a:srgbClr val="347576"/>
                </a:solidFill>
                <a:effectLst/>
                <a:latin typeface="+mj-lt"/>
              </a:defRPr>
            </a:lvl4pPr>
            <a:lvl5pPr>
              <a:defRPr sz="1800">
                <a:solidFill>
                  <a:srgbClr val="347576"/>
                </a:solidFill>
                <a:effectLst/>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2"/>
          <p:cNvSpPr>
            <a:spLocks noGrp="1" noChangeArrowheads="1"/>
          </p:cNvSpPr>
          <p:nvPr>
            <p:ph type="dt" sz="half" idx="10"/>
          </p:nvPr>
        </p:nvSpPr>
        <p:spPr>
          <a:xfrm>
            <a:off x="457200" y="6251575"/>
            <a:ext cx="2133600" cy="476250"/>
          </a:xfrm>
        </p:spPr>
        <p:txBody>
          <a:bodyPr/>
          <a:lstStyle>
            <a:lvl1pPr>
              <a:defRPr dirty="0"/>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55218772-079A-4B61-B448-A458DFFF5C19}"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sz="1800" dirty="0">
                <a:solidFill>
                  <a:srgbClr val="455560"/>
                </a:solidFill>
                <a:latin typeface="Garamond" pitchFamily="18" charset="0"/>
                <a:ea typeface="+mn-ea"/>
                <a:cs typeface="Arial" charset="0"/>
              </a:defRPr>
            </a:lvl1pPr>
          </a:lstStyle>
          <a:p>
            <a:pPr defTabSz="914400" fontAlgn="base">
              <a:spcBef>
                <a:spcPct val="0"/>
              </a:spcBef>
              <a:spcAft>
                <a:spcPct val="0"/>
              </a:spcAft>
              <a:defRPr/>
            </a:pPr>
            <a:endParaRPr lang="en-US"/>
          </a:p>
        </p:txBody>
      </p:sp>
    </p:spTree>
    <p:extLst>
      <p:ext uri="{BB962C8B-B14F-4D97-AF65-F5344CB8AC3E}">
        <p14:creationId xmlns:p14="http://schemas.microsoft.com/office/powerpoint/2010/main" val="493749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Rectangle 2"/>
          <p:cNvSpPr>
            <a:spLocks noGrp="1" noRot="1" noChangeArrowheads="1"/>
          </p:cNvSpPr>
          <p:nvPr>
            <p:ph type="title" idx="4294967295"/>
          </p:nvPr>
        </p:nvSpPr>
        <p:spPr>
          <a:xfrm>
            <a:off x="228600" y="304800"/>
            <a:ext cx="8229600" cy="1143000"/>
          </a:xfrm>
          <a:prstGeom prst="rect">
            <a:avLst/>
          </a:prstGeom>
        </p:spPr>
        <p:txBody>
          <a:bodyPr/>
          <a:lstStyle>
            <a:lvl1pPr>
              <a:defRPr baseline="0"/>
            </a:lvl1pPr>
          </a:lstStyle>
          <a:p>
            <a:r>
              <a:rPr lang="en-US" dirty="0" smtClean="0"/>
              <a:t>Click to edit Master title style</a:t>
            </a:r>
          </a:p>
        </p:txBody>
      </p:sp>
      <p:sp>
        <p:nvSpPr>
          <p:cNvPr id="3" name="Rectangle 2"/>
          <p:cNvSpPr>
            <a:spLocks noGrp="1" noChangeArrowheads="1"/>
          </p:cNvSpPr>
          <p:nvPr>
            <p:ph type="dt" sz="half" idx="10"/>
          </p:nvPr>
        </p:nvSpPr>
        <p:spPr>
          <a:xfrm>
            <a:off x="457200" y="6251575"/>
            <a:ext cx="2133600" cy="476250"/>
          </a:xfrm>
        </p:spPr>
        <p:txBody>
          <a:bodyPr/>
          <a:lstStyle>
            <a:lvl1pPr>
              <a:defRPr dirty="0"/>
            </a:lvl1pPr>
          </a:lstStyle>
          <a:p>
            <a:pPr>
              <a:defRPr/>
            </a:pPr>
            <a:endParaRPr lang="en-US"/>
          </a:p>
        </p:txBody>
      </p:sp>
      <p:sp>
        <p:nvSpPr>
          <p:cNvPr id="4"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A38C49DC-20F2-418A-8D96-6E7CFFA2A195}"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sz="1800" dirty="0">
                <a:solidFill>
                  <a:srgbClr val="455560"/>
                </a:solidFill>
                <a:latin typeface="Garamond" pitchFamily="18" charset="0"/>
                <a:ea typeface="+mn-ea"/>
                <a:cs typeface="Arial" charset="0"/>
              </a:defRPr>
            </a:lvl1pPr>
          </a:lstStyle>
          <a:p>
            <a:pPr defTabSz="914400" fontAlgn="base">
              <a:spcBef>
                <a:spcPct val="0"/>
              </a:spcBef>
              <a:spcAft>
                <a:spcPct val="0"/>
              </a:spcAft>
              <a:defRPr/>
            </a:pPr>
            <a:endParaRPr lang="en-US"/>
          </a:p>
        </p:txBody>
      </p:sp>
    </p:spTree>
    <p:extLst>
      <p:ext uri="{BB962C8B-B14F-4D97-AF65-F5344CB8AC3E}">
        <p14:creationId xmlns:p14="http://schemas.microsoft.com/office/powerpoint/2010/main" val="516305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extBox 3"/>
          <p:cNvSpPr txBox="1"/>
          <p:nvPr userDrawn="1"/>
        </p:nvSpPr>
        <p:spPr>
          <a:xfrm>
            <a:off x="6985010" y="762000"/>
            <a:ext cx="184731" cy="369332"/>
          </a:xfrm>
          <a:prstGeom prst="rect">
            <a:avLst/>
          </a:prstGeom>
          <a:noFill/>
        </p:spPr>
        <p:txBody>
          <a:bodyPr wrap="none">
            <a:spAutoFit/>
          </a:bodyPr>
          <a:lstStyle/>
          <a:p>
            <a:pPr defTabSz="914400" fontAlgn="base">
              <a:spcBef>
                <a:spcPct val="0"/>
              </a:spcBef>
              <a:spcAft>
                <a:spcPct val="0"/>
              </a:spcAft>
              <a:defRPr/>
            </a:pPr>
            <a:endParaRPr lang="en-US" dirty="0">
              <a:solidFill>
                <a:srgbClr val="455560"/>
              </a:solidFill>
              <a:latin typeface="Garamond" pitchFamily="18" charset="0"/>
              <a:ea typeface="ＭＳ Ｐゴシック" pitchFamily="-72" charset="-128"/>
              <a:cs typeface="Arial" charset="0"/>
            </a:endParaRPr>
          </a:p>
        </p:txBody>
      </p:sp>
      <p:sp>
        <p:nvSpPr>
          <p:cNvPr id="3" name="Subtitle 2"/>
          <p:cNvSpPr>
            <a:spLocks noGrp="1"/>
          </p:cNvSpPr>
          <p:nvPr>
            <p:ph type="subTitle" idx="1"/>
          </p:nvPr>
        </p:nvSpPr>
        <p:spPr>
          <a:xfrm>
            <a:off x="992452" y="4079240"/>
            <a:ext cx="7207436" cy="1752600"/>
          </a:xfrm>
        </p:spPr>
        <p:txBody>
          <a:bodyPr>
            <a:normAutofit/>
          </a:bodyPr>
          <a:lstStyle>
            <a:lvl1pPr marL="0" indent="0" algn="l">
              <a:buNone/>
              <a:defRPr sz="2800">
                <a:solidFill>
                  <a:schemeClr val="tx1">
                    <a:tint val="75000"/>
                  </a:schemeClr>
                </a:soli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4"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4"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91685" y="1854277"/>
            <a:ext cx="7207436" cy="1956344"/>
          </a:xfrm>
        </p:spPr>
        <p:txBody>
          <a:bodyPr/>
          <a:lstStyle>
            <a:lvl1pPr>
              <a:defRPr>
                <a:solidFill>
                  <a:srgbClr val="347576"/>
                </a:solidFill>
              </a:defRPr>
            </a:lvl1pPr>
          </a:lstStyle>
          <a:p>
            <a:pPr lvl="0"/>
            <a:r>
              <a:rPr lang="en-US" smtClean="0"/>
              <a:t>Click to edit Master text styles</a:t>
            </a:r>
          </a:p>
        </p:txBody>
      </p:sp>
      <p:sp>
        <p:nvSpPr>
          <p:cNvPr id="5" name="Slide Number Placeholder 1"/>
          <p:cNvSpPr>
            <a:spLocks noGrp="1"/>
          </p:cNvSpPr>
          <p:nvPr>
            <p:ph type="sldNum" sz="quarter" idx="11"/>
          </p:nvPr>
        </p:nvSpPr>
        <p:spPr/>
        <p:txBody>
          <a:bodyPr/>
          <a:lstStyle>
            <a:lvl1pPr>
              <a:defRPr dirty="0"/>
            </a:lvl1pPr>
          </a:lstStyle>
          <a:p>
            <a:pPr>
              <a:defRPr/>
            </a:pPr>
            <a:r>
              <a:rPr lang="en-US"/>
              <a:t>Page </a:t>
            </a:r>
            <a:fld id="{CCC4D7FD-5925-462B-A759-6CF5DF4F73AB}" type="slidenum">
              <a:rPr lang="en-US"/>
              <a:pPr>
                <a:defRPr/>
              </a:pPr>
              <a:t>‹#›</a:t>
            </a:fld>
            <a:endParaRPr lang="en-US"/>
          </a:p>
        </p:txBody>
      </p:sp>
      <p:sp>
        <p:nvSpPr>
          <p:cNvPr id="6" name="Date Placeholder 4"/>
          <p:cNvSpPr>
            <a:spLocks noGrp="1"/>
          </p:cNvSpPr>
          <p:nvPr>
            <p:ph type="dt" sz="half" idx="12"/>
          </p:nvPr>
        </p:nvSpPr>
        <p:spPr/>
        <p:txBody>
          <a:bodyPr/>
          <a:lstStyle>
            <a:lvl1pPr algn="r">
              <a:defRPr sz="1200" dirty="0">
                <a:solidFill>
                  <a:srgbClr val="455560">
                    <a:tint val="75000"/>
                  </a:srgbClr>
                </a:solidFill>
              </a:defRPr>
            </a:lvl1pPr>
          </a:lstStyle>
          <a:p>
            <a:pPr>
              <a:defRPr/>
            </a:pPr>
            <a:endParaRPr lang="en-US"/>
          </a:p>
        </p:txBody>
      </p:sp>
    </p:spTree>
    <p:extLst>
      <p:ext uri="{BB962C8B-B14F-4D97-AF65-F5344CB8AC3E}">
        <p14:creationId xmlns:p14="http://schemas.microsoft.com/office/powerpoint/2010/main" val="1759188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0">
                <a:solidFill>
                  <a:srgbClr val="347576"/>
                </a:solidFill>
              </a:defRPr>
            </a:lvl1pPr>
            <a:lvl2pPr marL="742858" indent="-285715">
              <a:buFont typeface="Arial"/>
              <a:buChar char="•"/>
              <a:defRPr/>
            </a:lvl2pPr>
            <a:lvl3pPr marL="1142859" indent="-228571">
              <a:buFont typeface="Arial"/>
              <a:buChar char="•"/>
              <a:defRPr/>
            </a:lvl3pPr>
            <a:lvl4pPr marL="1600002" indent="-228571">
              <a:buFont typeface="Arial"/>
              <a:buChar char="•"/>
              <a:defRPr/>
            </a:lvl4pPr>
            <a:lvl5pPr marL="2057146" indent="-228571">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r>
              <a:rPr lang="en-US"/>
              <a:t>Page </a:t>
            </a:r>
            <a:fld id="{70657C88-6C76-4FDC-88BA-CA238CFAB236}"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4192501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Content Placeholder 3"/>
          <p:cNvSpPr>
            <a:spLocks noGrp="1"/>
          </p:cNvSpPr>
          <p:nvPr>
            <p:ph sz="half" idx="10"/>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4"/>
          </p:nvPr>
        </p:nvSpPr>
        <p:spPr>
          <a:xfrm>
            <a:off x="4645035"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1"/>
          </p:nvPr>
        </p:nvSpPr>
        <p:spPr/>
        <p:txBody>
          <a:bodyPr/>
          <a:lstStyle>
            <a:lvl1pPr>
              <a:defRPr/>
            </a:lvl1pPr>
          </a:lstStyle>
          <a:p>
            <a:pPr>
              <a:defRPr/>
            </a:pPr>
            <a:r>
              <a:rPr lang="en-US"/>
              <a:t>Page </a:t>
            </a:r>
            <a:fld id="{50323751-9B9D-4DE0-84CD-F63191530C08}" type="slidenum">
              <a:rPr lang="en-US"/>
              <a:pPr>
                <a:defRPr/>
              </a:pPr>
              <a:t>‹#›</a:t>
            </a:fld>
            <a:endParaRPr lang="en-US"/>
          </a:p>
        </p:txBody>
      </p:sp>
      <p:sp>
        <p:nvSpPr>
          <p:cNvPr id="5" name="Date Placeholder 4"/>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63909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5"/>
          <p:cNvSpPr>
            <a:spLocks noGrp="1"/>
          </p:cNvSpPr>
          <p:nvPr>
            <p:ph sz="quarter" idx="4"/>
          </p:nvPr>
        </p:nvSpPr>
        <p:spPr>
          <a:xfrm>
            <a:off x="4645035"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r>
              <a:rPr lang="en-US"/>
              <a:t>Page </a:t>
            </a:r>
            <a:fld id="{3C1FC382-F098-4EB3-8D2A-37FD4CB71920}"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1365850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51385" y="1561909"/>
            <a:ext cx="3805360" cy="4432491"/>
          </a:xfrm>
        </p:spPr>
        <p:txBody>
          <a:bodyPr rtlCol="0">
            <a:normAutofit/>
          </a:bodyPr>
          <a:lstStyle/>
          <a:p>
            <a:pPr lvl="0"/>
            <a:r>
              <a:rPr lang="en-US" noProof="0" dirty="0" smtClean="0"/>
              <a:t>Click icon to add picture</a:t>
            </a:r>
            <a:endParaRPr lang="en-US" noProof="0" dirty="0"/>
          </a:p>
        </p:txBody>
      </p:sp>
      <p:sp>
        <p:nvSpPr>
          <p:cNvPr id="5" name="Picture Placeholder 3"/>
          <p:cNvSpPr>
            <a:spLocks noGrp="1"/>
          </p:cNvSpPr>
          <p:nvPr>
            <p:ph type="pic" sz="quarter" idx="11"/>
          </p:nvPr>
        </p:nvSpPr>
        <p:spPr>
          <a:xfrm>
            <a:off x="4805091" y="1561909"/>
            <a:ext cx="3805360" cy="4432491"/>
          </a:xfrm>
        </p:spPr>
        <p:txBody>
          <a:bodyPr rtlCol="0">
            <a:normAutofit/>
          </a:bodyPr>
          <a:lstStyle/>
          <a:p>
            <a:pPr lvl="0"/>
            <a:r>
              <a:rPr lang="en-US" noProof="0" dirty="0" smtClean="0"/>
              <a:t>Click icon to add picture</a:t>
            </a:r>
            <a:endParaRPr lang="en-US" noProof="0" dirty="0"/>
          </a:p>
        </p:txBody>
      </p:sp>
      <p:sp>
        <p:nvSpPr>
          <p:cNvPr id="6" name="Slide Number Placeholder 1"/>
          <p:cNvSpPr>
            <a:spLocks noGrp="1"/>
          </p:cNvSpPr>
          <p:nvPr>
            <p:ph type="sldNum" sz="quarter" idx="12"/>
          </p:nvPr>
        </p:nvSpPr>
        <p:spPr/>
        <p:txBody>
          <a:bodyPr/>
          <a:lstStyle>
            <a:lvl1pPr>
              <a:defRPr/>
            </a:lvl1pPr>
          </a:lstStyle>
          <a:p>
            <a:pPr>
              <a:defRPr/>
            </a:pPr>
            <a:r>
              <a:rPr lang="en-US"/>
              <a:t>Page </a:t>
            </a:r>
            <a:fld id="{36D090D2-5045-41FF-B067-C1FDB94C3CBA}" type="slidenum">
              <a:rPr lang="en-US"/>
              <a:pPr>
                <a:defRPr/>
              </a:pPr>
              <a:t>‹#›</a:t>
            </a:fld>
            <a:endParaRPr lang="en-US"/>
          </a:p>
        </p:txBody>
      </p:sp>
      <p:sp>
        <p:nvSpPr>
          <p:cNvPr id="7" name="Date Placeholder 4"/>
          <p:cNvSpPr>
            <a:spLocks noGrp="1"/>
          </p:cNvSpPr>
          <p:nvPr>
            <p:ph type="dt" sz="half" idx="13"/>
          </p:nvPr>
        </p:nvSpPr>
        <p:spPr/>
        <p:txBody>
          <a:bodyPr/>
          <a:lstStyle>
            <a:lvl1pPr>
              <a:defRPr/>
            </a:lvl1pPr>
          </a:lstStyle>
          <a:p>
            <a:pPr>
              <a:defRPr/>
            </a:pPr>
            <a:endParaRPr lang="en-US"/>
          </a:p>
        </p:txBody>
      </p:sp>
    </p:spTree>
    <p:extLst>
      <p:ext uri="{BB962C8B-B14F-4D97-AF65-F5344CB8AC3E}">
        <p14:creationId xmlns:p14="http://schemas.microsoft.com/office/powerpoint/2010/main" val="2314986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865"/>
        <p:cNvGrpSpPr/>
        <p:nvPr/>
      </p:nvGrpSpPr>
      <p:grpSpPr>
        <a:xfrm>
          <a:off x="0" y="0"/>
          <a:ext cx="0" cy="0"/>
          <a:chOff x="0" y="0"/>
          <a:chExt cx="0" cy="0"/>
        </a:xfrm>
      </p:grpSpPr>
      <p:sp>
        <p:nvSpPr>
          <p:cNvPr id="866" name="Shape 866"/>
          <p:cNvSpPr txBox="1">
            <a:spLocks noGrp="1"/>
          </p:cNvSpPr>
          <p:nvPr>
            <p:ph type="body" idx="1"/>
          </p:nvPr>
        </p:nvSpPr>
        <p:spPr>
          <a:xfrm>
            <a:off x="3575050" y="1838959"/>
            <a:ext cx="5111750" cy="4185920"/>
          </a:xfrm>
          <a:prstGeom prst="rect">
            <a:avLst/>
          </a:prstGeom>
          <a:noFill/>
          <a:ln>
            <a:noFill/>
          </a:ln>
        </p:spPr>
        <p:txBody>
          <a:bodyPr lIns="91326" tIns="91326" rIns="91326" bIns="91326" anchor="t" anchorCtr="0"/>
          <a:lstStyle>
            <a:lvl1pPr marL="0" marR="0" lvl="0" indent="0" algn="l" rtl="0">
              <a:spcBef>
                <a:spcPts val="633"/>
              </a:spcBef>
              <a:spcAft>
                <a:spcPts val="0"/>
              </a:spcAft>
              <a:buClr>
                <a:srgbClr val="347576"/>
              </a:buClr>
              <a:buFont typeface="Arial"/>
              <a:buNone/>
              <a:defRPr sz="3200" b="0" i="0" u="none" strike="noStrike" cap="none">
                <a:solidFill>
                  <a:srgbClr val="347576"/>
                </a:solidFill>
                <a:latin typeface="Arial"/>
                <a:ea typeface="Arial"/>
                <a:cs typeface="Arial"/>
                <a:sym typeface="Arial"/>
              </a:defRPr>
            </a:lvl1pPr>
            <a:lvl2pPr marL="740378" marR="0" lvl="1" indent="-115962"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9199"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115962"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107048"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7" name="Shape 867"/>
          <p:cNvSpPr txBox="1">
            <a:spLocks noGrp="1"/>
          </p:cNvSpPr>
          <p:nvPr>
            <p:ph type="body" idx="2"/>
          </p:nvPr>
        </p:nvSpPr>
        <p:spPr>
          <a:xfrm>
            <a:off x="457202" y="1838959"/>
            <a:ext cx="3008313" cy="4185920"/>
          </a:xfrm>
          <a:prstGeom prst="rect">
            <a:avLst/>
          </a:prstGeom>
          <a:noFill/>
          <a:ln>
            <a:noFill/>
          </a:ln>
        </p:spPr>
        <p:txBody>
          <a:bodyPr lIns="91326" tIns="91326" rIns="91326" bIns="91326" anchor="t" anchorCtr="0"/>
          <a:lstStyle>
            <a:lvl1pPr marL="0" marR="0" lvl="0" indent="0" algn="l" rtl="0">
              <a:spcBef>
                <a:spcPts val="281"/>
              </a:spcBef>
              <a:spcAft>
                <a:spcPts val="0"/>
              </a:spcAft>
              <a:buClr>
                <a:schemeClr val="accent3"/>
              </a:buClr>
              <a:buFont typeface="Arial"/>
              <a:buNone/>
              <a:defRPr sz="1400" b="0" i="0" u="none" strike="noStrike" cap="none">
                <a:solidFill>
                  <a:schemeClr val="accent3"/>
                </a:solidFill>
                <a:latin typeface="Arial"/>
                <a:ea typeface="Arial"/>
                <a:cs typeface="Arial"/>
                <a:sym typeface="Arial"/>
              </a:defRPr>
            </a:lvl1pPr>
            <a:lvl2pPr marL="454932" marR="0" lvl="1" indent="-8929" algn="l" rtl="0">
              <a:spcBef>
                <a:spcPts val="211"/>
              </a:spcBef>
              <a:spcAft>
                <a:spcPts val="0"/>
              </a:spcAft>
              <a:buClr>
                <a:srgbClr val="A6A6A6"/>
              </a:buClr>
              <a:buFont typeface="Arial"/>
              <a:buNone/>
              <a:defRPr sz="1200" b="0" i="0" u="none" strike="noStrike" cap="none">
                <a:solidFill>
                  <a:srgbClr val="A6A6A6"/>
                </a:solidFill>
                <a:latin typeface="Arial"/>
                <a:ea typeface="Arial"/>
                <a:cs typeface="Arial"/>
                <a:sym typeface="Arial"/>
              </a:defRPr>
            </a:lvl2pPr>
            <a:lvl3pPr marL="909861" marR="0" lvl="2" indent="-8929" algn="l" rtl="0">
              <a:spcBef>
                <a:spcPts val="211"/>
              </a:spcBef>
              <a:spcAft>
                <a:spcPts val="0"/>
              </a:spcAft>
              <a:buClr>
                <a:srgbClr val="A6A6A6"/>
              </a:buClr>
              <a:buFont typeface="Arial"/>
              <a:buNone/>
              <a:defRPr sz="1000" b="0" i="0" u="none" strike="noStrike" cap="none">
                <a:solidFill>
                  <a:srgbClr val="A6A6A6"/>
                </a:solidFill>
                <a:latin typeface="Arial"/>
                <a:ea typeface="Arial"/>
                <a:cs typeface="Arial"/>
                <a:sym typeface="Arial"/>
              </a:defRPr>
            </a:lvl3pPr>
            <a:lvl4pPr marL="1373708" marR="0" lvl="3"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4pPr>
            <a:lvl5pPr marL="1828651" marR="0" lvl="4"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5pPr>
            <a:lvl6pPr marL="2283579" marR="0" lvl="5"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6pPr>
            <a:lvl7pPr marL="2738514" marR="0" lvl="6"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7pPr>
            <a:lvl8pPr marL="3193446" marR="0" lvl="7"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8pPr>
            <a:lvl9pPr marL="3657301" marR="0" lvl="8" indent="-1783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868" name="Shape 868"/>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69" name="Shape 869"/>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686023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38960"/>
            <a:ext cx="5111750" cy="4185920"/>
          </a:xfrm>
        </p:spPr>
        <p:txBody>
          <a:bodyPr/>
          <a:lstStyle>
            <a:lvl1pPr marL="0" indent="0">
              <a:buNone/>
              <a:defRPr sz="3200"/>
            </a:lvl1pPr>
            <a:lvl2pPr marL="742858" indent="-285715">
              <a:buFont typeface="Arial"/>
              <a:buChar char="•"/>
              <a:defRPr sz="2800"/>
            </a:lvl2pPr>
            <a:lvl3pPr marL="1142859" indent="-228571">
              <a:buFont typeface="Arial"/>
              <a:buChar char="•"/>
              <a:defRPr sz="2400"/>
            </a:lvl3pPr>
            <a:lvl4pPr marL="1600002" indent="-228571">
              <a:buFont typeface="Arial"/>
              <a:buChar char="•"/>
              <a:defRPr sz="2000"/>
            </a:lvl4pPr>
            <a:lvl5pPr marL="2057146" indent="-228571">
              <a:buFont typeface="Arial"/>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838959"/>
            <a:ext cx="3008313" cy="4185920"/>
          </a:xfrm>
        </p:spPr>
        <p:txBody>
          <a:bodyPr/>
          <a:lstStyle>
            <a:lvl1pPr marL="0" indent="0">
              <a:buNone/>
              <a:defRPr sz="1400">
                <a:solidFill>
                  <a:schemeClr val="accent3"/>
                </a:solidFill>
              </a:defRPr>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dirty="0"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r>
              <a:rPr lang="en-US"/>
              <a:t>Page </a:t>
            </a:r>
            <a:fld id="{82DD8036-1C1D-416F-A296-55F4FB71BD12}" type="slidenum">
              <a:rPr lang="en-US"/>
              <a:pPr>
                <a:defRPr/>
              </a:pPr>
              <a:t>‹#›</a:t>
            </a:fld>
            <a:endParaRPr lang="en-US"/>
          </a:p>
        </p:txBody>
      </p:sp>
      <p:sp>
        <p:nvSpPr>
          <p:cNvPr id="6"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4175938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2370" y="1808480"/>
            <a:ext cx="8090124" cy="3276102"/>
          </a:xfrm>
        </p:spPr>
        <p:txBody>
          <a:bodyPr rtlCol="0">
            <a:normAutofit/>
          </a:bodyPr>
          <a:lstStyle>
            <a:lvl1pPr marL="0" indent="0">
              <a:buNone/>
              <a:defRPr sz="3200"/>
            </a:lvl1pPr>
            <a:lvl2pPr marL="457144" indent="0">
              <a:buNone/>
              <a:defRPr sz="2800"/>
            </a:lvl2pPr>
            <a:lvl3pPr marL="914287" indent="0">
              <a:buNone/>
              <a:defRPr sz="2400"/>
            </a:lvl3pPr>
            <a:lvl4pPr marL="1371431" indent="0">
              <a:buNone/>
              <a:defRPr sz="2000"/>
            </a:lvl4pPr>
            <a:lvl5pPr marL="1828574" indent="0">
              <a:buNone/>
              <a:defRPr sz="2000"/>
            </a:lvl5pPr>
            <a:lvl6pPr marL="2285717" indent="0">
              <a:buNone/>
              <a:defRPr sz="2000"/>
            </a:lvl6pPr>
            <a:lvl7pPr marL="2742861" indent="0">
              <a:buNone/>
              <a:defRPr sz="2000"/>
            </a:lvl7pPr>
            <a:lvl8pPr marL="3200004" indent="0">
              <a:buNone/>
              <a:defRPr sz="2000"/>
            </a:lvl8pPr>
            <a:lvl9pPr marL="3657148"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32373" y="5367338"/>
            <a:ext cx="4679709" cy="804862"/>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r>
              <a:rPr lang="en-US"/>
              <a:t>Page </a:t>
            </a:r>
            <a:fld id="{CE33A866-951C-42B9-8533-D578507EF10B}" type="slidenum">
              <a:rPr lang="en-US"/>
              <a:pPr>
                <a:defRPr/>
              </a:pPr>
              <a:t>‹#›</a:t>
            </a:fld>
            <a:endParaRPr lang="en-US"/>
          </a:p>
        </p:txBody>
      </p:sp>
      <p:sp>
        <p:nvSpPr>
          <p:cNvPr id="6"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4232702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p:spPr>
        <p:txBody>
          <a:bodyPr/>
          <a:lstStyle>
            <a:lvl1pPr>
              <a:defRPr dirty="0"/>
            </a:lvl1pPr>
          </a:lstStyle>
          <a:p>
            <a:pPr>
              <a:defRPr/>
            </a:pPr>
            <a:endParaRPr lang="en-US"/>
          </a:p>
        </p:txBody>
      </p:sp>
      <p:sp>
        <p:nvSpPr>
          <p:cNvPr id="3"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39C0D53D-67BB-4911-A1BC-AAAA9259F158}" type="slidenum">
              <a:rPr lang="en-US"/>
              <a:pPr>
                <a:defRPr/>
              </a:pPr>
              <a:t>‹#›</a:t>
            </a:fld>
            <a:endParaRPr lang="en-US" dirty="0"/>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a:defRPr sz="1800" dirty="0">
                <a:solidFill>
                  <a:srgbClr val="455560"/>
                </a:solidFill>
                <a:latin typeface="Garamond" pitchFamily="18" charset="0"/>
                <a:ea typeface="+mn-ea"/>
                <a:cs typeface="Arial" charset="0"/>
              </a:defRPr>
            </a:lvl1pPr>
          </a:lstStyle>
          <a:p>
            <a:pPr defTabSz="914400" fontAlgn="base">
              <a:spcBef>
                <a:spcPct val="0"/>
              </a:spcBef>
              <a:spcAft>
                <a:spcPct val="0"/>
              </a:spcAft>
              <a:defRPr/>
            </a:pPr>
            <a:endParaRPr lang="en-US"/>
          </a:p>
        </p:txBody>
      </p:sp>
    </p:spTree>
    <p:extLst>
      <p:ext uri="{BB962C8B-B14F-4D97-AF65-F5344CB8AC3E}">
        <p14:creationId xmlns:p14="http://schemas.microsoft.com/office/powerpoint/2010/main" val="362565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6"/>
            <a:ext cx="8229600" cy="4525963"/>
          </a:xfrm>
          <a:prstGeom prst="rect">
            <a:avLst/>
          </a:prstGeom>
        </p:spPr>
        <p:txBody>
          <a:bodyPr/>
          <a:lstStyle>
            <a:lvl1pPr>
              <a:buClr>
                <a:srgbClr val="FFC000"/>
              </a:buClr>
              <a:defRPr>
                <a:solidFill>
                  <a:srgbClr val="347576"/>
                </a:solidFill>
                <a:effectLst/>
                <a:latin typeface="+mj-lt"/>
              </a:defRPr>
            </a:lvl1pPr>
            <a:lvl2pPr>
              <a:defRPr>
                <a:solidFill>
                  <a:srgbClr val="347576"/>
                </a:solidFill>
                <a:effectLst/>
                <a:latin typeface="+mj-lt"/>
              </a:defRPr>
            </a:lvl2pPr>
            <a:lvl3pPr>
              <a:defRPr>
                <a:solidFill>
                  <a:srgbClr val="347576"/>
                </a:solidFill>
                <a:effectLst/>
                <a:latin typeface="+mj-lt"/>
              </a:defRPr>
            </a:lvl3pPr>
            <a:lvl4pPr>
              <a:defRPr>
                <a:solidFill>
                  <a:srgbClr val="347576"/>
                </a:solidFill>
                <a:effectLst/>
                <a:latin typeface="+mj-lt"/>
              </a:defRPr>
            </a:lvl4pPr>
            <a:lvl5pPr>
              <a:defRPr sz="1800">
                <a:solidFill>
                  <a:srgbClr val="347576"/>
                </a:solidFill>
                <a:effectLst/>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2"/>
          <p:cNvSpPr>
            <a:spLocks noGrp="1" noChangeArrowheads="1"/>
          </p:cNvSpPr>
          <p:nvPr>
            <p:ph type="dt" sz="half" idx="10"/>
          </p:nvPr>
        </p:nvSpPr>
        <p:spPr>
          <a:xfrm>
            <a:off x="457200" y="6251575"/>
            <a:ext cx="2133600" cy="476250"/>
          </a:xfrm>
        </p:spPr>
        <p:txBody>
          <a:bodyPr/>
          <a:lstStyle>
            <a:lvl1pPr>
              <a:defRPr dirty="0"/>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45F4BA3F-0145-483B-AAD7-42CC0BE7A27F}"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sz="1800" dirty="0">
                <a:solidFill>
                  <a:srgbClr val="455560"/>
                </a:solidFill>
                <a:latin typeface="Garamond" pitchFamily="18" charset="0"/>
                <a:ea typeface="+mn-ea"/>
                <a:cs typeface="Arial" charset="0"/>
              </a:defRPr>
            </a:lvl1pPr>
          </a:lstStyle>
          <a:p>
            <a:pPr defTabSz="914400" fontAlgn="base">
              <a:spcBef>
                <a:spcPct val="0"/>
              </a:spcBef>
              <a:spcAft>
                <a:spcPct val="0"/>
              </a:spcAft>
              <a:defRPr/>
            </a:pPr>
            <a:endParaRPr lang="en-US"/>
          </a:p>
        </p:txBody>
      </p:sp>
    </p:spTree>
    <p:extLst>
      <p:ext uri="{BB962C8B-B14F-4D97-AF65-F5344CB8AC3E}">
        <p14:creationId xmlns:p14="http://schemas.microsoft.com/office/powerpoint/2010/main" val="1149449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TextBox 3"/>
          <p:cNvSpPr txBox="1"/>
          <p:nvPr userDrawn="1"/>
        </p:nvSpPr>
        <p:spPr>
          <a:xfrm>
            <a:off x="6985010" y="762000"/>
            <a:ext cx="184731" cy="369332"/>
          </a:xfrm>
          <a:prstGeom prst="rect">
            <a:avLst/>
          </a:prstGeom>
          <a:noFill/>
        </p:spPr>
        <p:txBody>
          <a:bodyPr wrap="none">
            <a:spAutoFit/>
          </a:bodyPr>
          <a:lstStyle/>
          <a:p>
            <a:pPr defTabSz="914400" fontAlgn="base">
              <a:spcBef>
                <a:spcPct val="0"/>
              </a:spcBef>
              <a:spcAft>
                <a:spcPct val="0"/>
              </a:spcAft>
              <a:defRPr/>
            </a:pPr>
            <a:endParaRPr lang="en-US" dirty="0">
              <a:solidFill>
                <a:prstClr val="black"/>
              </a:solidFill>
              <a:latin typeface="Garamond" pitchFamily="18" charset="0"/>
              <a:ea typeface="ＭＳ Ｐゴシック" pitchFamily="-72" charset="-128"/>
              <a:cs typeface="Arial" charset="0"/>
            </a:endParaRPr>
          </a:p>
        </p:txBody>
      </p:sp>
      <p:sp>
        <p:nvSpPr>
          <p:cNvPr id="3" name="Subtitle 2"/>
          <p:cNvSpPr>
            <a:spLocks noGrp="1"/>
          </p:cNvSpPr>
          <p:nvPr>
            <p:ph type="subTitle" idx="1"/>
          </p:nvPr>
        </p:nvSpPr>
        <p:spPr>
          <a:xfrm>
            <a:off x="992452" y="4079240"/>
            <a:ext cx="7207436" cy="1752600"/>
          </a:xfrm>
        </p:spPr>
        <p:txBody>
          <a:bodyPr>
            <a:normAutofit/>
          </a:bodyPr>
          <a:lstStyle>
            <a:lvl1pPr marL="0" indent="0" algn="l">
              <a:buNone/>
              <a:defRPr sz="2800">
                <a:solidFill>
                  <a:schemeClr val="tx1">
                    <a:tint val="75000"/>
                  </a:schemeClr>
                </a:soli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4"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4"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91685" y="1854277"/>
            <a:ext cx="7207436" cy="1956344"/>
          </a:xfrm>
        </p:spPr>
        <p:txBody>
          <a:bodyPr/>
          <a:lstStyle>
            <a:lvl1pPr>
              <a:defRPr>
                <a:solidFill>
                  <a:srgbClr val="347576"/>
                </a:solidFill>
              </a:defRPr>
            </a:lvl1pPr>
          </a:lstStyle>
          <a:p>
            <a:pPr lvl="0"/>
            <a:r>
              <a:rPr lang="en-US" smtClean="0"/>
              <a:t>Click to edit Master text styles</a:t>
            </a:r>
          </a:p>
        </p:txBody>
      </p:sp>
      <p:sp>
        <p:nvSpPr>
          <p:cNvPr id="5" name="Slide Number Placeholder 1"/>
          <p:cNvSpPr>
            <a:spLocks noGrp="1"/>
          </p:cNvSpPr>
          <p:nvPr>
            <p:ph type="sldNum" sz="quarter" idx="11"/>
          </p:nvPr>
        </p:nvSpPr>
        <p:spPr/>
        <p:txBody>
          <a:bodyPr/>
          <a:lstStyle>
            <a:lvl1pPr>
              <a:defRPr dirty="0"/>
            </a:lvl1pPr>
          </a:lstStyle>
          <a:p>
            <a:pPr>
              <a:defRPr/>
            </a:pPr>
            <a:r>
              <a:rPr lang="en-US"/>
              <a:t>Page </a:t>
            </a:r>
            <a:fld id="{90EDA7A0-70EE-4BE9-8078-86029A01EEE9}" type="slidenum">
              <a:rPr lang="en-US"/>
              <a:pPr>
                <a:defRPr/>
              </a:pPr>
              <a:t>‹#›</a:t>
            </a:fld>
            <a:endParaRPr lang="en-US"/>
          </a:p>
        </p:txBody>
      </p:sp>
      <p:sp>
        <p:nvSpPr>
          <p:cNvPr id="6" name="Date Placeholder 4"/>
          <p:cNvSpPr>
            <a:spLocks noGrp="1"/>
          </p:cNvSpPr>
          <p:nvPr>
            <p:ph type="dt" sz="half" idx="12"/>
          </p:nvPr>
        </p:nvSpPr>
        <p:spPr/>
        <p:txBody>
          <a:bodyPr/>
          <a:lstStyle>
            <a:lvl1pPr algn="r">
              <a:defRPr sz="1200" dirty="0">
                <a:solidFill>
                  <a:schemeClr val="tx1">
                    <a:tint val="75000"/>
                  </a:schemeClr>
                </a:solidFill>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2511515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0">
                <a:solidFill>
                  <a:srgbClr val="347576"/>
                </a:solidFill>
              </a:defRPr>
            </a:lvl1pPr>
            <a:lvl2pPr marL="742858" indent="-285715">
              <a:buFont typeface="Arial"/>
              <a:buChar char="•"/>
              <a:defRPr/>
            </a:lvl2pPr>
            <a:lvl3pPr marL="1142859" indent="-228571">
              <a:buFont typeface="Arial"/>
              <a:buChar char="•"/>
              <a:defRPr/>
            </a:lvl3pPr>
            <a:lvl4pPr marL="1600002" indent="-228571">
              <a:buFont typeface="Arial"/>
              <a:buChar char="•"/>
              <a:defRPr/>
            </a:lvl4pPr>
            <a:lvl5pPr marL="2057146" indent="-228571">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r>
              <a:rPr lang="en-US"/>
              <a:t>Page </a:t>
            </a:r>
            <a:fld id="{DFA1533C-D2B3-4D50-A91F-C77D0F895722}"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810967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44" indent="0">
              <a:buNone/>
              <a:defRPr sz="1800">
                <a:solidFill>
                  <a:schemeClr val="tx1">
                    <a:tint val="75000"/>
                  </a:schemeClr>
                </a:solidFill>
              </a:defRPr>
            </a:lvl2pPr>
            <a:lvl3pPr marL="914287" indent="0">
              <a:buNone/>
              <a:defRPr sz="1600">
                <a:solidFill>
                  <a:schemeClr val="tx1">
                    <a:tint val="75000"/>
                  </a:schemeClr>
                </a:solidFill>
              </a:defRPr>
            </a:lvl3pPr>
            <a:lvl4pPr marL="1371431" indent="0">
              <a:buNone/>
              <a:defRPr sz="1400">
                <a:solidFill>
                  <a:schemeClr val="tx1">
                    <a:tint val="75000"/>
                  </a:schemeClr>
                </a:solidFill>
              </a:defRPr>
            </a:lvl4pPr>
            <a:lvl5pPr marL="1828574" indent="0">
              <a:buNone/>
              <a:defRPr sz="1400">
                <a:solidFill>
                  <a:schemeClr val="tx1">
                    <a:tint val="75000"/>
                  </a:schemeClr>
                </a:solidFill>
              </a:defRPr>
            </a:lvl5pPr>
            <a:lvl6pPr marL="2285717" indent="0">
              <a:buNone/>
              <a:defRPr sz="1400">
                <a:solidFill>
                  <a:schemeClr val="tx1">
                    <a:tint val="75000"/>
                  </a:schemeClr>
                </a:solidFill>
              </a:defRPr>
            </a:lvl6pPr>
            <a:lvl7pPr marL="2742861" indent="0">
              <a:buNone/>
              <a:defRPr sz="1400">
                <a:solidFill>
                  <a:schemeClr val="tx1">
                    <a:tint val="75000"/>
                  </a:schemeClr>
                </a:solidFill>
              </a:defRPr>
            </a:lvl7pPr>
            <a:lvl8pPr marL="3200004" indent="0">
              <a:buNone/>
              <a:defRPr sz="1400">
                <a:solidFill>
                  <a:schemeClr val="tx1">
                    <a:tint val="75000"/>
                  </a:schemeClr>
                </a:solidFill>
              </a:defRPr>
            </a:lvl8pPr>
            <a:lvl9pPr marL="3657148" indent="0">
              <a:buNone/>
              <a:defRPr sz="1400">
                <a:solidFill>
                  <a:schemeClr val="tx1">
                    <a:tint val="75000"/>
                  </a:schemeClr>
                </a:solidFill>
              </a:defRPr>
            </a:lvl9pPr>
          </a:lstStyle>
          <a:p>
            <a:pPr lvl="0"/>
            <a:r>
              <a:rPr lang="en-US" smtClean="0"/>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r>
              <a:rPr lang="en-US"/>
              <a:t>Page </a:t>
            </a:r>
            <a:fld id="{954C15F8-9963-4805-81A4-8A42B834FA62}"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2814740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Content Placeholder 3"/>
          <p:cNvSpPr>
            <a:spLocks noGrp="1"/>
          </p:cNvSpPr>
          <p:nvPr>
            <p:ph sz="half" idx="10"/>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4"/>
          </p:nvPr>
        </p:nvSpPr>
        <p:spPr>
          <a:xfrm>
            <a:off x="4645035"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1"/>
          </p:nvPr>
        </p:nvSpPr>
        <p:spPr/>
        <p:txBody>
          <a:bodyPr/>
          <a:lstStyle>
            <a:lvl1pPr>
              <a:defRPr/>
            </a:lvl1pPr>
          </a:lstStyle>
          <a:p>
            <a:pPr>
              <a:defRPr/>
            </a:pPr>
            <a:r>
              <a:rPr lang="en-US"/>
              <a:t>Page </a:t>
            </a:r>
            <a:fld id="{81BEBF96-3A43-4D55-850C-03BDC97CD9B9}" type="slidenum">
              <a:rPr lang="en-US"/>
              <a:pPr>
                <a:defRPr/>
              </a:pPr>
              <a:t>‹#›</a:t>
            </a:fld>
            <a:endParaRPr lang="en-US"/>
          </a:p>
        </p:txBody>
      </p:sp>
      <p:sp>
        <p:nvSpPr>
          <p:cNvPr id="5" name="Date Placeholder 4"/>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163048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5"/>
          <p:cNvSpPr>
            <a:spLocks noGrp="1"/>
          </p:cNvSpPr>
          <p:nvPr>
            <p:ph sz="quarter" idx="4"/>
          </p:nvPr>
        </p:nvSpPr>
        <p:spPr>
          <a:xfrm>
            <a:off x="4645035"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r>
              <a:rPr lang="en-US"/>
              <a:t>Page </a:t>
            </a:r>
            <a:fld id="{435136C3-967E-4C49-A9B8-0B821A056B38}"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4243988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6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r>
              <a:rPr lang="en-US"/>
              <a:t>Page </a:t>
            </a:r>
            <a:fld id="{123CE09C-54B8-4F92-A50A-156FB513F9E6}" type="slidenum">
              <a:rPr lang="en-US"/>
              <a:pPr>
                <a:defRPr/>
              </a:pPr>
              <a:t>‹#›</a:t>
            </a:fld>
            <a:endParaRPr lang="en-US"/>
          </a:p>
        </p:txBody>
      </p:sp>
      <p:sp>
        <p:nvSpPr>
          <p:cNvPr id="3"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516463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870"/>
        <p:cNvGrpSpPr/>
        <p:nvPr/>
      </p:nvGrpSpPr>
      <p:grpSpPr>
        <a:xfrm>
          <a:off x="0" y="0"/>
          <a:ext cx="0" cy="0"/>
          <a:chOff x="0" y="0"/>
          <a:chExt cx="0" cy="0"/>
        </a:xfrm>
      </p:grpSpPr>
      <p:sp>
        <p:nvSpPr>
          <p:cNvPr id="871" name="Shape 871"/>
          <p:cNvSpPr>
            <a:spLocks noGrp="1"/>
          </p:cNvSpPr>
          <p:nvPr>
            <p:ph type="pic" idx="2"/>
          </p:nvPr>
        </p:nvSpPr>
        <p:spPr>
          <a:xfrm>
            <a:off x="532400" y="1808486"/>
            <a:ext cx="8090123" cy="3276101"/>
          </a:xfrm>
          <a:prstGeom prst="rect">
            <a:avLst/>
          </a:prstGeom>
          <a:noFill/>
          <a:ln>
            <a:noFill/>
          </a:ln>
        </p:spPr>
        <p:txBody>
          <a:bodyPr lIns="91326" tIns="91326" rIns="91326" bIns="91326" anchor="t" anchorCtr="0"/>
          <a:lstStyle>
            <a:lvl1pPr marL="0" marR="0" lvl="0" indent="0" algn="l" rtl="0">
              <a:spcBef>
                <a:spcPts val="633"/>
              </a:spcBef>
              <a:spcAft>
                <a:spcPts val="0"/>
              </a:spcAft>
              <a:buClr>
                <a:srgbClr val="347576"/>
              </a:buClr>
              <a:buSzPct val="43478"/>
              <a:buFont typeface="Arial"/>
              <a:buNone/>
              <a:defRPr sz="3200" b="0" i="0" u="none" strike="noStrike" cap="none">
                <a:solidFill>
                  <a:srgbClr val="347576"/>
                </a:solidFill>
                <a:latin typeface="Arial"/>
                <a:ea typeface="Arial"/>
                <a:cs typeface="Arial"/>
                <a:sym typeface="Arial"/>
              </a:defRPr>
            </a:lvl1pPr>
            <a:lvl2pPr marL="454932" marR="0" lvl="1" indent="-8929" algn="l" rtl="0">
              <a:spcBef>
                <a:spcPts val="562"/>
              </a:spcBef>
              <a:spcAft>
                <a:spcPts val="0"/>
              </a:spcAft>
              <a:buClr>
                <a:srgbClr val="A6A6A6"/>
              </a:buClr>
              <a:buSzPct val="50000"/>
              <a:buFont typeface="Arial"/>
              <a:buNone/>
              <a:defRPr sz="2800" b="0" i="0" u="none" strike="noStrike" cap="none">
                <a:solidFill>
                  <a:srgbClr val="A6A6A6"/>
                </a:solidFill>
                <a:latin typeface="Arial"/>
                <a:ea typeface="Arial"/>
                <a:cs typeface="Arial"/>
                <a:sym typeface="Arial"/>
              </a:defRPr>
            </a:lvl2pPr>
            <a:lvl3pPr marL="909861" marR="0" lvl="2" indent="-8929" algn="l" rtl="0">
              <a:spcBef>
                <a:spcPts val="492"/>
              </a:spcBef>
              <a:spcAft>
                <a:spcPts val="0"/>
              </a:spcAft>
              <a:buClr>
                <a:srgbClr val="A6A6A6"/>
              </a:buClr>
              <a:buSzPct val="58823"/>
              <a:buFont typeface="Arial"/>
              <a:buNone/>
              <a:defRPr sz="2400" b="0" i="0" u="none" strike="noStrike" cap="none">
                <a:solidFill>
                  <a:srgbClr val="A6A6A6"/>
                </a:solidFill>
                <a:latin typeface="Arial"/>
                <a:ea typeface="Arial"/>
                <a:cs typeface="Arial"/>
                <a:sym typeface="Arial"/>
              </a:defRPr>
            </a:lvl3pPr>
            <a:lvl4pPr marL="1373708" marR="0" lvl="3" indent="-17839" algn="l" rtl="0">
              <a:spcBef>
                <a:spcPts val="422"/>
              </a:spcBef>
              <a:spcAft>
                <a:spcPts val="0"/>
              </a:spcAft>
              <a:buClr>
                <a:srgbClr val="A6A6A6"/>
              </a:buClr>
              <a:buSzPct val="71428"/>
              <a:buFont typeface="Arial"/>
              <a:buNone/>
              <a:defRPr sz="2000" b="0" i="0" u="none" strike="noStrike" cap="none">
                <a:solidFill>
                  <a:srgbClr val="A6A6A6"/>
                </a:solidFill>
                <a:latin typeface="Arial"/>
                <a:ea typeface="Arial"/>
                <a:cs typeface="Arial"/>
                <a:sym typeface="Arial"/>
              </a:defRPr>
            </a:lvl4pPr>
            <a:lvl5pPr marL="1828651" marR="0" lvl="4" indent="-17839" algn="l" rtl="0">
              <a:spcBef>
                <a:spcPts val="422"/>
              </a:spcBef>
              <a:spcAft>
                <a:spcPts val="0"/>
              </a:spcAft>
              <a:buClr>
                <a:srgbClr val="A6A6A6"/>
              </a:buClr>
              <a:buSzPct val="71428"/>
              <a:buFont typeface="Arial"/>
              <a:buNone/>
              <a:defRPr sz="2000" b="0" i="0" u="none" strike="noStrike" cap="none">
                <a:solidFill>
                  <a:srgbClr val="A6A6A6"/>
                </a:solidFill>
                <a:latin typeface="Arial"/>
                <a:ea typeface="Arial"/>
                <a:cs typeface="Arial"/>
                <a:sym typeface="Arial"/>
              </a:defRPr>
            </a:lvl5pPr>
            <a:lvl6pPr marL="2283579" marR="0" lvl="5"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6pPr>
            <a:lvl7pPr marL="2738514" marR="0" lvl="6"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7pPr>
            <a:lvl8pPr marL="3193446" marR="0" lvl="7"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8pPr>
            <a:lvl9pPr marL="3657301" marR="0" lvl="8" indent="-1783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9pPr>
          </a:lstStyle>
          <a:p>
            <a:endParaRPr/>
          </a:p>
        </p:txBody>
      </p:sp>
      <p:sp>
        <p:nvSpPr>
          <p:cNvPr id="872" name="Shape 872"/>
          <p:cNvSpPr txBox="1">
            <a:spLocks noGrp="1"/>
          </p:cNvSpPr>
          <p:nvPr>
            <p:ph type="body" idx="1"/>
          </p:nvPr>
        </p:nvSpPr>
        <p:spPr>
          <a:xfrm>
            <a:off x="532373" y="5367338"/>
            <a:ext cx="4679709" cy="804862"/>
          </a:xfrm>
          <a:prstGeom prst="rect">
            <a:avLst/>
          </a:prstGeom>
          <a:noFill/>
          <a:ln>
            <a:noFill/>
          </a:ln>
        </p:spPr>
        <p:txBody>
          <a:bodyPr lIns="91326" tIns="91326" rIns="91326" bIns="91326" anchor="t" anchorCtr="0"/>
          <a:lstStyle>
            <a:lvl1pPr marL="0" marR="0" lvl="0" indent="0" algn="l" rtl="0">
              <a:spcBef>
                <a:spcPts val="281"/>
              </a:spcBef>
              <a:spcAft>
                <a:spcPts val="0"/>
              </a:spcAft>
              <a:buClr>
                <a:srgbClr val="347576"/>
              </a:buClr>
              <a:buFont typeface="Arial"/>
              <a:buNone/>
              <a:defRPr sz="1400" b="0" i="0" u="none" strike="noStrike" cap="none">
                <a:solidFill>
                  <a:srgbClr val="347576"/>
                </a:solidFill>
                <a:latin typeface="Arial"/>
                <a:ea typeface="Arial"/>
                <a:cs typeface="Arial"/>
                <a:sym typeface="Arial"/>
              </a:defRPr>
            </a:lvl1pPr>
            <a:lvl2pPr marL="454932" marR="0" lvl="1" indent="-8929" algn="l" rtl="0">
              <a:spcBef>
                <a:spcPts val="211"/>
              </a:spcBef>
              <a:spcAft>
                <a:spcPts val="0"/>
              </a:spcAft>
              <a:buClr>
                <a:srgbClr val="A6A6A6"/>
              </a:buClr>
              <a:buFont typeface="Arial"/>
              <a:buNone/>
              <a:defRPr sz="1200" b="0" i="0" u="none" strike="noStrike" cap="none">
                <a:solidFill>
                  <a:srgbClr val="A6A6A6"/>
                </a:solidFill>
                <a:latin typeface="Arial"/>
                <a:ea typeface="Arial"/>
                <a:cs typeface="Arial"/>
                <a:sym typeface="Arial"/>
              </a:defRPr>
            </a:lvl2pPr>
            <a:lvl3pPr marL="909861" marR="0" lvl="2" indent="-8929" algn="l" rtl="0">
              <a:spcBef>
                <a:spcPts val="211"/>
              </a:spcBef>
              <a:spcAft>
                <a:spcPts val="0"/>
              </a:spcAft>
              <a:buClr>
                <a:srgbClr val="A6A6A6"/>
              </a:buClr>
              <a:buFont typeface="Arial"/>
              <a:buNone/>
              <a:defRPr sz="1000" b="0" i="0" u="none" strike="noStrike" cap="none">
                <a:solidFill>
                  <a:srgbClr val="A6A6A6"/>
                </a:solidFill>
                <a:latin typeface="Arial"/>
                <a:ea typeface="Arial"/>
                <a:cs typeface="Arial"/>
                <a:sym typeface="Arial"/>
              </a:defRPr>
            </a:lvl3pPr>
            <a:lvl4pPr marL="1373708" marR="0" lvl="3"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4pPr>
            <a:lvl5pPr marL="1828651" marR="0" lvl="4"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5pPr>
            <a:lvl6pPr marL="2283579" marR="0" lvl="5"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6pPr>
            <a:lvl7pPr marL="2738514" marR="0" lvl="6"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7pPr>
            <a:lvl8pPr marL="3193446" marR="0" lvl="7"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8pPr>
            <a:lvl9pPr marL="3657301" marR="0" lvl="8" indent="-1783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873" name="Shape 873"/>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74" name="Shape 874"/>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716928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51385" y="1561909"/>
            <a:ext cx="3805360" cy="4432491"/>
          </a:xfrm>
        </p:spPr>
        <p:txBody>
          <a:bodyPr rtlCol="0">
            <a:normAutofit/>
          </a:bodyPr>
          <a:lstStyle/>
          <a:p>
            <a:pPr lvl="0"/>
            <a:r>
              <a:rPr lang="en-US" noProof="0" dirty="0" smtClean="0"/>
              <a:t>Click icon to add picture</a:t>
            </a:r>
            <a:endParaRPr lang="en-US" noProof="0" dirty="0"/>
          </a:p>
        </p:txBody>
      </p:sp>
      <p:sp>
        <p:nvSpPr>
          <p:cNvPr id="5" name="Picture Placeholder 3"/>
          <p:cNvSpPr>
            <a:spLocks noGrp="1"/>
          </p:cNvSpPr>
          <p:nvPr>
            <p:ph type="pic" sz="quarter" idx="11"/>
          </p:nvPr>
        </p:nvSpPr>
        <p:spPr>
          <a:xfrm>
            <a:off x="4805091" y="1561909"/>
            <a:ext cx="3805360" cy="4432491"/>
          </a:xfrm>
        </p:spPr>
        <p:txBody>
          <a:bodyPr rtlCol="0">
            <a:normAutofit/>
          </a:bodyPr>
          <a:lstStyle/>
          <a:p>
            <a:pPr lvl="0"/>
            <a:r>
              <a:rPr lang="en-US" noProof="0" dirty="0" smtClean="0"/>
              <a:t>Click icon to add picture</a:t>
            </a:r>
            <a:endParaRPr lang="en-US" noProof="0" dirty="0"/>
          </a:p>
        </p:txBody>
      </p:sp>
      <p:sp>
        <p:nvSpPr>
          <p:cNvPr id="6" name="Slide Number Placeholder 1"/>
          <p:cNvSpPr>
            <a:spLocks noGrp="1"/>
          </p:cNvSpPr>
          <p:nvPr>
            <p:ph type="sldNum" sz="quarter" idx="12"/>
          </p:nvPr>
        </p:nvSpPr>
        <p:spPr/>
        <p:txBody>
          <a:bodyPr/>
          <a:lstStyle>
            <a:lvl1pPr>
              <a:defRPr/>
            </a:lvl1pPr>
          </a:lstStyle>
          <a:p>
            <a:pPr>
              <a:defRPr/>
            </a:pPr>
            <a:r>
              <a:rPr lang="en-US"/>
              <a:t>Page </a:t>
            </a:r>
            <a:fld id="{D8D8D170-2BBA-4EA8-9434-8AA6F2F53FDC}" type="slidenum">
              <a:rPr lang="en-US"/>
              <a:pPr>
                <a:defRPr/>
              </a:pPr>
              <a:t>‹#›</a:t>
            </a:fld>
            <a:endParaRPr lang="en-US"/>
          </a:p>
        </p:txBody>
      </p:sp>
      <p:sp>
        <p:nvSpPr>
          <p:cNvPr id="7" name="Date Placeholder 4"/>
          <p:cNvSpPr>
            <a:spLocks noGrp="1"/>
          </p:cNvSpPr>
          <p:nvPr>
            <p:ph type="dt" sz="half" idx="13"/>
          </p:nvPr>
        </p:nvSpPr>
        <p:spPr/>
        <p:txBody>
          <a:bodyPr/>
          <a:lstStyle>
            <a:lvl1pPr>
              <a:defRPr/>
            </a:lvl1pPr>
          </a:lstStyle>
          <a:p>
            <a:pPr>
              <a:defRPr/>
            </a:pPr>
            <a:endParaRPr lang="en-US"/>
          </a:p>
        </p:txBody>
      </p:sp>
    </p:spTree>
    <p:extLst>
      <p:ext uri="{BB962C8B-B14F-4D97-AF65-F5344CB8AC3E}">
        <p14:creationId xmlns:p14="http://schemas.microsoft.com/office/powerpoint/2010/main" val="914545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38960"/>
            <a:ext cx="5111750" cy="4185920"/>
          </a:xfrm>
        </p:spPr>
        <p:txBody>
          <a:bodyPr/>
          <a:lstStyle>
            <a:lvl1pPr marL="0" indent="0">
              <a:buNone/>
              <a:defRPr sz="3200"/>
            </a:lvl1pPr>
            <a:lvl2pPr marL="742858" indent="-285715">
              <a:buFont typeface="Arial"/>
              <a:buChar char="•"/>
              <a:defRPr sz="2800"/>
            </a:lvl2pPr>
            <a:lvl3pPr marL="1142859" indent="-228571">
              <a:buFont typeface="Arial"/>
              <a:buChar char="•"/>
              <a:defRPr sz="2400"/>
            </a:lvl3pPr>
            <a:lvl4pPr marL="1600002" indent="-228571">
              <a:buFont typeface="Arial"/>
              <a:buChar char="•"/>
              <a:defRPr sz="2000"/>
            </a:lvl4pPr>
            <a:lvl5pPr marL="2057146" indent="-228571">
              <a:buFont typeface="Arial"/>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838959"/>
            <a:ext cx="3008313" cy="4185920"/>
          </a:xfrm>
        </p:spPr>
        <p:txBody>
          <a:bodyPr/>
          <a:lstStyle>
            <a:lvl1pPr marL="0" indent="0">
              <a:buNone/>
              <a:defRPr sz="1400">
                <a:solidFill>
                  <a:schemeClr val="accent3"/>
                </a:solidFill>
              </a:defRPr>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dirty="0"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r>
              <a:rPr lang="en-US"/>
              <a:t>Page </a:t>
            </a:r>
            <a:fld id="{39A40746-D09D-4AB1-9988-47C195450FCF}" type="slidenum">
              <a:rPr lang="en-US"/>
              <a:pPr>
                <a:defRPr/>
              </a:pPr>
              <a:t>‹#›</a:t>
            </a:fld>
            <a:endParaRPr lang="en-US"/>
          </a:p>
        </p:txBody>
      </p:sp>
      <p:sp>
        <p:nvSpPr>
          <p:cNvPr id="6"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2067798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2370" y="1808480"/>
            <a:ext cx="8090124" cy="3276102"/>
          </a:xfrm>
        </p:spPr>
        <p:txBody>
          <a:bodyPr rtlCol="0">
            <a:normAutofit/>
          </a:bodyPr>
          <a:lstStyle>
            <a:lvl1pPr marL="0" indent="0">
              <a:buNone/>
              <a:defRPr sz="3200"/>
            </a:lvl1pPr>
            <a:lvl2pPr marL="457144" indent="0">
              <a:buNone/>
              <a:defRPr sz="2800"/>
            </a:lvl2pPr>
            <a:lvl3pPr marL="914287" indent="0">
              <a:buNone/>
              <a:defRPr sz="2400"/>
            </a:lvl3pPr>
            <a:lvl4pPr marL="1371431" indent="0">
              <a:buNone/>
              <a:defRPr sz="2000"/>
            </a:lvl4pPr>
            <a:lvl5pPr marL="1828574" indent="0">
              <a:buNone/>
              <a:defRPr sz="2000"/>
            </a:lvl5pPr>
            <a:lvl6pPr marL="2285717" indent="0">
              <a:buNone/>
              <a:defRPr sz="2000"/>
            </a:lvl6pPr>
            <a:lvl7pPr marL="2742861" indent="0">
              <a:buNone/>
              <a:defRPr sz="2000"/>
            </a:lvl7pPr>
            <a:lvl8pPr marL="3200004" indent="0">
              <a:buNone/>
              <a:defRPr sz="2000"/>
            </a:lvl8pPr>
            <a:lvl9pPr marL="3657148"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32373" y="5367338"/>
            <a:ext cx="4679709" cy="804862"/>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r>
              <a:rPr lang="en-US"/>
              <a:t>Page </a:t>
            </a:r>
            <a:fld id="{0A3FF283-A0C0-4356-93F3-1B515D997EE6}" type="slidenum">
              <a:rPr lang="en-US"/>
              <a:pPr>
                <a:defRPr/>
              </a:pPr>
              <a:t>‹#›</a:t>
            </a:fld>
            <a:endParaRPr lang="en-US"/>
          </a:p>
        </p:txBody>
      </p:sp>
      <p:sp>
        <p:nvSpPr>
          <p:cNvPr id="6"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088400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5" name="Rectangle 2"/>
          <p:cNvSpPr>
            <a:spLocks noGrp="1" noRot="1" noChangeArrowheads="1"/>
          </p:cNvSpPr>
          <p:nvPr>
            <p:ph type="title" idx="4294967295"/>
          </p:nvPr>
        </p:nvSpPr>
        <p:spPr>
          <a:xfrm>
            <a:off x="228600" y="304800"/>
            <a:ext cx="8229600" cy="1143000"/>
          </a:xfrm>
          <a:prstGeom prst="rect">
            <a:avLst/>
          </a:prstGeom>
        </p:spPr>
        <p:txBody>
          <a:bodyPr/>
          <a:lstStyle>
            <a:lvl1pPr>
              <a:defRPr baseline="0"/>
            </a:lvl1pPr>
          </a:lstStyle>
          <a:p>
            <a:r>
              <a:rPr lang="en-US" dirty="0" smtClean="0"/>
              <a:t>Click to edit Master title style</a:t>
            </a:r>
          </a:p>
        </p:txBody>
      </p:sp>
      <p:sp>
        <p:nvSpPr>
          <p:cNvPr id="3" name="Rectangle 2"/>
          <p:cNvSpPr>
            <a:spLocks noGrp="1" noChangeArrowheads="1"/>
          </p:cNvSpPr>
          <p:nvPr>
            <p:ph type="dt" sz="half" idx="10"/>
          </p:nvPr>
        </p:nvSpPr>
        <p:spPr>
          <a:xfrm>
            <a:off x="457200" y="6251575"/>
            <a:ext cx="2133600" cy="476250"/>
          </a:xfrm>
        </p:spPr>
        <p:txBody>
          <a:bodyPr/>
          <a:lstStyle>
            <a:lvl1pPr>
              <a:defRPr dirty="0"/>
            </a:lvl1pPr>
          </a:lstStyle>
          <a:p>
            <a:pPr>
              <a:defRPr/>
            </a:pPr>
            <a:endParaRPr lang="en-US"/>
          </a:p>
        </p:txBody>
      </p:sp>
      <p:sp>
        <p:nvSpPr>
          <p:cNvPr id="4"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20C89529-D810-4D39-92D8-925E3203705F}"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sz="1800" dirty="0">
                <a:latin typeface="Garamond" pitchFamily="18" charset="0"/>
                <a:ea typeface="+mn-ea"/>
                <a:cs typeface="Arial" charset="0"/>
              </a:defRPr>
            </a:lvl1pPr>
          </a:lstStyle>
          <a:p>
            <a:pPr defTabSz="914400"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4073741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p:spPr>
        <p:txBody>
          <a:bodyPr/>
          <a:lstStyle>
            <a:lvl1pPr>
              <a:defRPr dirty="0">
                <a:solidFill>
                  <a:srgbClr val="455560">
                    <a:tint val="75000"/>
                  </a:srgbClr>
                </a:solidFill>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61E7BAA5-3BB8-4C4E-835A-1E5E988CD0CA}" type="slidenum">
              <a:rPr lang="en-US"/>
              <a:pPr>
                <a:defRPr/>
              </a:pPr>
              <a:t>‹#›</a:t>
            </a:fld>
            <a:endParaRPr lang="en-US" dirty="0"/>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a:defRPr sz="1800" dirty="0">
                <a:solidFill>
                  <a:srgbClr val="455560"/>
                </a:solidFill>
                <a:latin typeface="Garamond" pitchFamily="18" charset="0"/>
                <a:ea typeface="+mn-ea"/>
                <a:cs typeface="Arial" charset="0"/>
              </a:defRPr>
            </a:lvl1pPr>
          </a:lstStyle>
          <a:p>
            <a:pPr defTabSz="914400" fontAlgn="base">
              <a:spcBef>
                <a:spcPct val="0"/>
              </a:spcBef>
              <a:spcAft>
                <a:spcPct val="0"/>
              </a:spcAft>
              <a:defRPr/>
            </a:pPr>
            <a:endParaRPr lang="en-US"/>
          </a:p>
        </p:txBody>
      </p:sp>
    </p:spTree>
    <p:extLst>
      <p:ext uri="{BB962C8B-B14F-4D97-AF65-F5344CB8AC3E}">
        <p14:creationId xmlns:p14="http://schemas.microsoft.com/office/powerpoint/2010/main" val="2229806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6"/>
            <a:ext cx="8229600" cy="4525963"/>
          </a:xfrm>
          <a:prstGeom prst="rect">
            <a:avLst/>
          </a:prstGeom>
        </p:spPr>
        <p:txBody>
          <a:bodyPr/>
          <a:lstStyle>
            <a:lvl1pPr>
              <a:buClr>
                <a:srgbClr val="FFC000"/>
              </a:buClr>
              <a:defRPr>
                <a:solidFill>
                  <a:srgbClr val="347576"/>
                </a:solidFill>
                <a:effectLst/>
                <a:latin typeface="+mj-lt"/>
              </a:defRPr>
            </a:lvl1pPr>
            <a:lvl2pPr>
              <a:defRPr>
                <a:solidFill>
                  <a:srgbClr val="347576"/>
                </a:solidFill>
                <a:effectLst/>
                <a:latin typeface="+mj-lt"/>
              </a:defRPr>
            </a:lvl2pPr>
            <a:lvl3pPr>
              <a:defRPr>
                <a:solidFill>
                  <a:srgbClr val="347576"/>
                </a:solidFill>
                <a:effectLst/>
                <a:latin typeface="+mj-lt"/>
              </a:defRPr>
            </a:lvl3pPr>
            <a:lvl4pPr>
              <a:defRPr>
                <a:solidFill>
                  <a:srgbClr val="347576"/>
                </a:solidFill>
                <a:effectLst/>
                <a:latin typeface="+mj-lt"/>
              </a:defRPr>
            </a:lvl4pPr>
            <a:lvl5pPr>
              <a:defRPr sz="1800">
                <a:solidFill>
                  <a:srgbClr val="347576"/>
                </a:solidFill>
                <a:effectLst/>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Rectangle 2"/>
          <p:cNvSpPr>
            <a:spLocks noGrp="1" noChangeArrowheads="1"/>
          </p:cNvSpPr>
          <p:nvPr>
            <p:ph type="dt" sz="half" idx="10"/>
          </p:nvPr>
        </p:nvSpPr>
        <p:spPr>
          <a:xfrm>
            <a:off x="457200" y="6251575"/>
            <a:ext cx="2133600" cy="476250"/>
          </a:xfrm>
        </p:spPr>
        <p:txBody>
          <a:bodyPr/>
          <a:lstStyle>
            <a:lvl1pPr>
              <a:defRPr sz="1800" dirty="0">
                <a:solidFill>
                  <a:schemeClr val="tx1">
                    <a:tint val="75000"/>
                  </a:schemeClr>
                </a:solidFill>
                <a:latin typeface="Garamond" pitchFamily="18" charset="0"/>
                <a:ea typeface="+mn-ea"/>
                <a:cs typeface="Arial" charset="0"/>
              </a:defRPr>
            </a:lvl1pPr>
          </a:lstStyle>
          <a:p>
            <a:pPr>
              <a:defRPr/>
            </a:pPr>
            <a:endParaRPr lang="en-US">
              <a:solidFill>
                <a:prstClr val="black">
                  <a:tint val="75000"/>
                </a:prstClr>
              </a:solidFill>
            </a:endParaRPr>
          </a:p>
        </p:txBody>
      </p:sp>
      <p:sp>
        <p:nvSpPr>
          <p:cNvPr id="5"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8B5241CF-E774-47BD-B325-A03395E6A34B}"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sz="1800" dirty="0">
                <a:latin typeface="Garamond" pitchFamily="18" charset="0"/>
                <a:ea typeface="+mn-ea"/>
                <a:cs typeface="Arial" charset="0"/>
              </a:defRPr>
            </a:lvl1pPr>
          </a:lstStyle>
          <a:p>
            <a:pPr defTabSz="914400"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2112429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Rectangle 2"/>
          <p:cNvSpPr>
            <a:spLocks noGrp="1" noRot="1" noChangeArrowheads="1"/>
          </p:cNvSpPr>
          <p:nvPr>
            <p:ph type="title" idx="4294967295"/>
          </p:nvPr>
        </p:nvSpPr>
        <p:spPr>
          <a:xfrm>
            <a:off x="228600" y="304800"/>
            <a:ext cx="8229600" cy="1143000"/>
          </a:xfrm>
          <a:prstGeom prst="rect">
            <a:avLst/>
          </a:prstGeom>
        </p:spPr>
        <p:txBody>
          <a:bodyPr/>
          <a:lstStyle>
            <a:lvl1pPr>
              <a:defRPr baseline="0"/>
            </a:lvl1pPr>
          </a:lstStyle>
          <a:p>
            <a:r>
              <a:rPr lang="en-US" dirty="0" smtClean="0"/>
              <a:t>Click to edit Master title style</a:t>
            </a:r>
          </a:p>
        </p:txBody>
      </p:sp>
      <p:sp>
        <p:nvSpPr>
          <p:cNvPr id="3" name="Rectangle 2"/>
          <p:cNvSpPr>
            <a:spLocks noGrp="1" noChangeArrowheads="1"/>
          </p:cNvSpPr>
          <p:nvPr>
            <p:ph type="dt" sz="half" idx="10"/>
          </p:nvPr>
        </p:nvSpPr>
        <p:spPr>
          <a:xfrm>
            <a:off x="457200" y="6251575"/>
            <a:ext cx="2133600" cy="476250"/>
          </a:xfrm>
        </p:spPr>
        <p:txBody>
          <a:bodyPr/>
          <a:lstStyle>
            <a:lvl1pPr>
              <a:defRPr dirty="0">
                <a:solidFill>
                  <a:schemeClr val="tx1">
                    <a:tint val="75000"/>
                  </a:schemeClr>
                </a:solidFill>
                <a:latin typeface="Garamond" pitchFamily="18" charset="0"/>
                <a:ea typeface="+mn-ea"/>
                <a:cs typeface="Arial" charset="0"/>
              </a:defRPr>
            </a:lvl1pPr>
          </a:lstStyle>
          <a:p>
            <a:pPr>
              <a:defRPr/>
            </a:pPr>
            <a:endParaRPr lang="en-US">
              <a:solidFill>
                <a:prstClr val="black">
                  <a:tint val="75000"/>
                </a:prstClr>
              </a:solidFill>
            </a:endParaRPr>
          </a:p>
        </p:txBody>
      </p:sp>
      <p:sp>
        <p:nvSpPr>
          <p:cNvPr id="4"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1D0DFCC8-259C-42A6-B93E-404D16817032}"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dirty="0"/>
            </a:lvl1pPr>
          </a:lstStyle>
          <a:p>
            <a:pPr defTabSz="914400" fontAlgn="base">
              <a:spcBef>
                <a:spcPct val="0"/>
              </a:spcBef>
              <a:spcAft>
                <a:spcPct val="0"/>
              </a:spcAft>
              <a:defRPr/>
            </a:pPr>
            <a:endParaRPr lang="en-US" sz="2400">
              <a:solidFill>
                <a:prstClr val="black"/>
              </a:solidFill>
              <a:latin typeface="Garamond" pitchFamily="-72" charset="0"/>
              <a:ea typeface="ＭＳ Ｐゴシック" pitchFamily="-72" charset="-128"/>
            </a:endParaRPr>
          </a:p>
        </p:txBody>
      </p:sp>
    </p:spTree>
    <p:extLst>
      <p:ext uri="{BB962C8B-B14F-4D97-AF65-F5344CB8AC3E}">
        <p14:creationId xmlns:p14="http://schemas.microsoft.com/office/powerpoint/2010/main" val="3742298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p:spPr>
        <p:txBody>
          <a:bodyPr/>
          <a:lstStyle>
            <a:lvl1pPr>
              <a:defRPr dirty="0">
                <a:solidFill>
                  <a:srgbClr val="455560">
                    <a:tint val="75000"/>
                  </a:srgbClr>
                </a:solidFill>
                <a:latin typeface="Garamond" pitchFamily="18" charset="0"/>
                <a:ea typeface="+mn-ea"/>
                <a:cs typeface="Arial" charset="0"/>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76250"/>
          </a:xfrm>
        </p:spPr>
        <p:txBody>
          <a:bodyPr/>
          <a:lstStyle>
            <a:lvl1pPr>
              <a:defRPr>
                <a:solidFill>
                  <a:srgbClr val="94999D"/>
                </a:solidFill>
              </a:defRPr>
            </a:lvl1pPr>
          </a:lstStyle>
          <a:p>
            <a:pPr>
              <a:defRPr/>
            </a:pPr>
            <a:fld id="{C9561289-624A-42E3-86EE-3216E3C79742}" type="slidenum">
              <a:rPr lang="en-US"/>
              <a:pPr>
                <a:defRPr/>
              </a:pPr>
              <a:t>‹#›</a:t>
            </a:fld>
            <a:endParaRPr lang="en-US" dirty="0"/>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a:defRPr dirty="0">
                <a:solidFill>
                  <a:srgbClr val="455560"/>
                </a:solidFill>
              </a:defRPr>
            </a:lvl1pPr>
          </a:lstStyle>
          <a:p>
            <a:pPr defTabSz="914400" fontAlgn="base">
              <a:spcBef>
                <a:spcPct val="0"/>
              </a:spcBef>
              <a:spcAft>
                <a:spcPct val="0"/>
              </a:spcAft>
              <a:defRPr/>
            </a:pPr>
            <a:endParaRPr lang="en-US" sz="2400">
              <a:latin typeface="Garamond" pitchFamily="-72" charset="0"/>
              <a:ea typeface="ＭＳ Ｐゴシック" pitchFamily="-72" charset="-128"/>
            </a:endParaRPr>
          </a:p>
        </p:txBody>
      </p:sp>
    </p:spTree>
    <p:extLst>
      <p:ext uri="{BB962C8B-B14F-4D97-AF65-F5344CB8AC3E}">
        <p14:creationId xmlns:p14="http://schemas.microsoft.com/office/powerpoint/2010/main" val="680096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gn="l">
              <a:defRPr dirty="0"/>
            </a:lvl1pPr>
          </a:lstStyle>
          <a:p>
            <a:pPr>
              <a:defRPr/>
            </a:pPr>
            <a:r>
              <a:rPr lang="en-US"/>
              <a:t>Page </a:t>
            </a:r>
            <a:fld id="{489CA62B-BF28-45C7-8C1D-B9FD0954DD02}" type="slidenum">
              <a:rPr lang="en-US"/>
              <a:pPr>
                <a:defRPr/>
              </a:pPr>
              <a:t>‹#›</a:t>
            </a:fld>
            <a:endParaRPr lang="en-US"/>
          </a:p>
        </p:txBody>
      </p:sp>
      <p:sp>
        <p:nvSpPr>
          <p:cNvPr id="3" name="Date Placeholder 4"/>
          <p:cNvSpPr>
            <a:spLocks noGrp="1"/>
          </p:cNvSpPr>
          <p:nvPr>
            <p:ph type="dt" sz="half" idx="11"/>
          </p:nvPr>
        </p:nvSpPr>
        <p:spPr/>
        <p:txBody>
          <a:bodyPr/>
          <a:lstStyle>
            <a:lvl1pPr algn="r">
              <a:defRPr sz="1200" dirty="0">
                <a:solidFill>
                  <a:schemeClr val="tx1">
                    <a:tint val="75000"/>
                  </a:schemeClr>
                </a:solidFill>
                <a:latin typeface="Garamond" pitchFamily="18" charset="0"/>
                <a:ea typeface="+mn-ea"/>
                <a:cs typeface="Arial" charset="0"/>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447171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gn="l">
              <a:defRPr dirty="0"/>
            </a:lvl1pPr>
          </a:lstStyle>
          <a:p>
            <a:pPr>
              <a:defRPr/>
            </a:pPr>
            <a:r>
              <a:rPr lang="en-US"/>
              <a:t>Page </a:t>
            </a:r>
            <a:fld id="{0E228A32-0728-492A-99EE-610AD8257418}" type="slidenum">
              <a:rPr lang="en-US"/>
              <a:pPr>
                <a:defRPr/>
              </a:pPr>
              <a:t>‹#›</a:t>
            </a:fld>
            <a:endParaRPr lang="en-US"/>
          </a:p>
        </p:txBody>
      </p:sp>
      <p:sp>
        <p:nvSpPr>
          <p:cNvPr id="3" name="Date Placeholder 4"/>
          <p:cNvSpPr>
            <a:spLocks noGrp="1"/>
          </p:cNvSpPr>
          <p:nvPr>
            <p:ph type="dt" sz="half" idx="11"/>
          </p:nvPr>
        </p:nvSpPr>
        <p:spPr/>
        <p:txBody>
          <a:bodyPr/>
          <a:lstStyle>
            <a:lvl1pPr algn="r">
              <a:defRPr sz="1200" dirty="0">
                <a:solidFill>
                  <a:schemeClr val="tx1">
                    <a:tint val="75000"/>
                  </a:schemeClr>
                </a:solidFill>
                <a:latin typeface="Garamond" pitchFamily="18" charset="0"/>
                <a:ea typeface="+mn-ea"/>
                <a:cs typeface="Arial" charset="0"/>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4167893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875"/>
        <p:cNvGrpSpPr/>
        <p:nvPr/>
      </p:nvGrpSpPr>
      <p:grpSpPr>
        <a:xfrm>
          <a:off x="0" y="0"/>
          <a:ext cx="0" cy="0"/>
          <a:chOff x="0" y="0"/>
          <a:chExt cx="0" cy="0"/>
        </a:xfrm>
      </p:grpSpPr>
      <p:sp>
        <p:nvSpPr>
          <p:cNvPr id="876" name="Shape 876"/>
          <p:cNvSpPr txBox="1">
            <a:spLocks noGrp="1"/>
          </p:cNvSpPr>
          <p:nvPr>
            <p:ph type="body" idx="1"/>
          </p:nvPr>
        </p:nvSpPr>
        <p:spPr>
          <a:xfrm>
            <a:off x="457200" y="1600225"/>
            <a:ext cx="8229600" cy="4525963"/>
          </a:xfrm>
          <a:prstGeom prst="rect">
            <a:avLst/>
          </a:prstGeom>
          <a:noFill/>
          <a:ln>
            <a:noFill/>
          </a:ln>
        </p:spPr>
        <p:txBody>
          <a:bodyPr lIns="91326" tIns="91326" rIns="91326" bIns="91326" anchor="t" anchorCtr="0"/>
          <a:lstStyle>
            <a:lvl1pPr marL="338969" marR="0" lvl="0" indent="-338969" algn="l" rtl="0">
              <a:spcBef>
                <a:spcPts val="633"/>
              </a:spcBef>
              <a:spcAft>
                <a:spcPts val="0"/>
              </a:spcAft>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347576"/>
              </a:buClr>
              <a:buSzPct val="100000"/>
              <a:buFont typeface="Arial"/>
              <a:buChar char="•"/>
              <a:defRPr sz="2800" b="0" i="0" u="none" strike="noStrike" cap="none">
                <a:solidFill>
                  <a:srgbClr val="347576"/>
                </a:solidFill>
                <a:latin typeface="Arial"/>
                <a:ea typeface="Arial"/>
                <a:cs typeface="Arial"/>
                <a:sym typeface="Arial"/>
              </a:defRPr>
            </a:lvl2pPr>
            <a:lvl3pPr marL="1141786" marR="0" lvl="2" indent="-80284" algn="l" rtl="0">
              <a:spcBef>
                <a:spcPts val="492"/>
              </a:spcBef>
              <a:spcAft>
                <a:spcPts val="0"/>
              </a:spcAft>
              <a:buClr>
                <a:srgbClr val="347576"/>
              </a:buClr>
              <a:buSzPct val="100000"/>
              <a:buFont typeface="Arial"/>
              <a:buChar char="•"/>
              <a:defRPr sz="2400" b="0" i="0" u="none" strike="noStrike" cap="none">
                <a:solidFill>
                  <a:srgbClr val="347576"/>
                </a:solidFill>
                <a:latin typeface="Arial"/>
                <a:ea typeface="Arial"/>
                <a:cs typeface="Arial"/>
                <a:sym typeface="Arial"/>
              </a:defRPr>
            </a:lvl3pPr>
            <a:lvl4pPr marL="1596720" marR="0" lvl="3" indent="-98123" algn="l" rtl="0">
              <a:spcBef>
                <a:spcPts val="422"/>
              </a:spcBef>
              <a:spcAft>
                <a:spcPts val="0"/>
              </a:spcAft>
              <a:buClr>
                <a:srgbClr val="347576"/>
              </a:buClr>
              <a:buSzPct val="100000"/>
              <a:buFont typeface="Arial"/>
              <a:buChar char="•"/>
              <a:defRPr sz="2000" b="0" i="0" u="none" strike="noStrike" cap="none">
                <a:solidFill>
                  <a:srgbClr val="347576"/>
                </a:solidFill>
                <a:latin typeface="Arial"/>
                <a:ea typeface="Arial"/>
                <a:cs typeface="Arial"/>
                <a:sym typeface="Arial"/>
              </a:defRPr>
            </a:lvl4pPr>
            <a:lvl5pPr marL="2051655" marR="0" lvl="4" indent="-107048" algn="l" rtl="0">
              <a:spcBef>
                <a:spcPts val="352"/>
              </a:spcBef>
              <a:spcAft>
                <a:spcPts val="0"/>
              </a:spcAft>
              <a:buClr>
                <a:srgbClr val="347576"/>
              </a:buClr>
              <a:buSzPct val="100000"/>
              <a:buFont typeface="Arial"/>
              <a:buChar char="•"/>
              <a:defRPr sz="1800" b="0" i="0" u="none" strike="noStrike" cap="none">
                <a:solidFill>
                  <a:srgbClr val="34757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7" name="Shape 877"/>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878" name="Shape 878"/>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79" name="Shape 879"/>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3562303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gn="l">
              <a:defRPr dirty="0"/>
            </a:lvl1pPr>
          </a:lstStyle>
          <a:p>
            <a:pPr>
              <a:defRPr/>
            </a:pPr>
            <a:r>
              <a:rPr lang="en-US"/>
              <a:t>Page </a:t>
            </a:r>
            <a:fld id="{79EFF175-DB0E-44BC-BED5-E5EAE8387804}" type="slidenum">
              <a:rPr lang="en-US"/>
              <a:pPr>
                <a:defRPr/>
              </a:pPr>
              <a:t>‹#›</a:t>
            </a:fld>
            <a:endParaRPr lang="en-US"/>
          </a:p>
        </p:txBody>
      </p:sp>
      <p:sp>
        <p:nvSpPr>
          <p:cNvPr id="3" name="Date Placeholder 4"/>
          <p:cNvSpPr>
            <a:spLocks noGrp="1"/>
          </p:cNvSpPr>
          <p:nvPr>
            <p:ph type="dt" sz="half" idx="11"/>
          </p:nvPr>
        </p:nvSpPr>
        <p:spPr/>
        <p:txBody>
          <a:bodyPr/>
          <a:lstStyle>
            <a:lvl1pPr algn="r">
              <a:defRPr sz="1200" dirty="0">
                <a:solidFill>
                  <a:schemeClr val="tx1">
                    <a:tint val="75000"/>
                  </a:schemeClr>
                </a:solidFill>
                <a:latin typeface="Garamond" pitchFamily="18" charset="0"/>
                <a:ea typeface="+mn-ea"/>
                <a:cs typeface="Arial" charset="0"/>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748547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p:spPr>
        <p:txBody>
          <a:bodyPr/>
          <a:lstStyle>
            <a:lvl1pPr>
              <a:defRPr dirty="0">
                <a:solidFill>
                  <a:srgbClr val="455560">
                    <a:tint val="75000"/>
                  </a:srgbClr>
                </a:solidFill>
                <a:latin typeface="Garamond" pitchFamily="18" charset="0"/>
                <a:ea typeface="+mn-ea"/>
                <a:cs typeface="Arial" charset="0"/>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76250"/>
          </a:xfrm>
        </p:spPr>
        <p:txBody>
          <a:bodyPr/>
          <a:lstStyle>
            <a:lvl1pPr>
              <a:defRPr>
                <a:solidFill>
                  <a:srgbClr val="94999D"/>
                </a:solidFill>
              </a:defRPr>
            </a:lvl1pPr>
          </a:lstStyle>
          <a:p>
            <a:pPr>
              <a:defRPr/>
            </a:pPr>
            <a:fld id="{69678D24-AF9E-4A06-87FB-30484E320472}" type="slidenum">
              <a:rPr lang="en-US"/>
              <a:pPr>
                <a:defRPr/>
              </a:pPr>
              <a:t>‹#›</a:t>
            </a:fld>
            <a:endParaRPr lang="en-US" dirty="0"/>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a:defRPr dirty="0">
                <a:solidFill>
                  <a:srgbClr val="455560"/>
                </a:solidFill>
              </a:defRPr>
            </a:lvl1pPr>
          </a:lstStyle>
          <a:p>
            <a:pPr defTabSz="914400" fontAlgn="base">
              <a:spcBef>
                <a:spcPct val="0"/>
              </a:spcBef>
              <a:spcAft>
                <a:spcPct val="0"/>
              </a:spcAft>
              <a:defRPr/>
            </a:pPr>
            <a:endParaRPr lang="en-US" sz="2400">
              <a:latin typeface="Garamond" pitchFamily="-72" charset="0"/>
              <a:ea typeface="ＭＳ Ｐゴシック" pitchFamily="-72" charset="-128"/>
            </a:endParaRPr>
          </a:p>
        </p:txBody>
      </p:sp>
    </p:spTree>
    <p:extLst>
      <p:ext uri="{BB962C8B-B14F-4D97-AF65-F5344CB8AC3E}">
        <p14:creationId xmlns:p14="http://schemas.microsoft.com/office/powerpoint/2010/main" val="1815485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p:spPr>
        <p:txBody>
          <a:bodyPr/>
          <a:lstStyle>
            <a:lvl1pPr>
              <a:defRPr dirty="0">
                <a:solidFill>
                  <a:srgbClr val="455560">
                    <a:tint val="75000"/>
                  </a:srgbClr>
                </a:solidFill>
                <a:latin typeface="Garamond" pitchFamily="18" charset="0"/>
                <a:ea typeface="+mn-ea"/>
                <a:cs typeface="Arial" charset="0"/>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76250"/>
          </a:xfrm>
        </p:spPr>
        <p:txBody>
          <a:bodyPr/>
          <a:lstStyle>
            <a:lvl1pPr>
              <a:defRPr>
                <a:solidFill>
                  <a:srgbClr val="94999D"/>
                </a:solidFill>
              </a:defRPr>
            </a:lvl1pPr>
          </a:lstStyle>
          <a:p>
            <a:pPr>
              <a:defRPr/>
            </a:pPr>
            <a:fld id="{DC71F9CE-DDE4-4E0D-B9A2-88E6E49068C1}" type="slidenum">
              <a:rPr lang="en-US"/>
              <a:pPr>
                <a:defRPr/>
              </a:pPr>
              <a:t>‹#›</a:t>
            </a:fld>
            <a:endParaRPr lang="en-US" dirty="0"/>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a:defRPr dirty="0">
                <a:solidFill>
                  <a:srgbClr val="455560"/>
                </a:solidFill>
              </a:defRPr>
            </a:lvl1pPr>
          </a:lstStyle>
          <a:p>
            <a:pPr defTabSz="914400" fontAlgn="base">
              <a:spcBef>
                <a:spcPct val="0"/>
              </a:spcBef>
              <a:spcAft>
                <a:spcPct val="0"/>
              </a:spcAft>
              <a:defRPr/>
            </a:pPr>
            <a:endParaRPr lang="en-US" sz="2400">
              <a:latin typeface="Garamond" pitchFamily="-72" charset="0"/>
              <a:ea typeface="ＭＳ Ｐゴシック" pitchFamily="-72" charset="-128"/>
            </a:endParaRPr>
          </a:p>
        </p:txBody>
      </p:sp>
    </p:spTree>
    <p:extLst>
      <p:ext uri="{BB962C8B-B14F-4D97-AF65-F5344CB8AC3E}">
        <p14:creationId xmlns:p14="http://schemas.microsoft.com/office/powerpoint/2010/main" val="1525780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gn="l">
              <a:defRPr dirty="0"/>
            </a:lvl1pPr>
          </a:lstStyle>
          <a:p>
            <a:pPr>
              <a:defRPr/>
            </a:pPr>
            <a:r>
              <a:rPr lang="en-US"/>
              <a:t>Page </a:t>
            </a:r>
            <a:fld id="{A424F675-1EBF-4A3B-81BB-A34D663D81B9}" type="slidenum">
              <a:rPr lang="en-US"/>
              <a:pPr>
                <a:defRPr/>
              </a:pPr>
              <a:t>‹#›</a:t>
            </a:fld>
            <a:endParaRPr lang="en-US"/>
          </a:p>
        </p:txBody>
      </p:sp>
      <p:sp>
        <p:nvSpPr>
          <p:cNvPr id="3" name="Date Placeholder 4"/>
          <p:cNvSpPr>
            <a:spLocks noGrp="1"/>
          </p:cNvSpPr>
          <p:nvPr>
            <p:ph type="dt" sz="half" idx="11"/>
          </p:nvPr>
        </p:nvSpPr>
        <p:spPr/>
        <p:txBody>
          <a:bodyPr/>
          <a:lstStyle>
            <a:lvl1pPr algn="r">
              <a:defRPr sz="1200" dirty="0">
                <a:solidFill>
                  <a:schemeClr val="tx1">
                    <a:tint val="75000"/>
                  </a:schemeClr>
                </a:solidFill>
                <a:latin typeface="Garamond" pitchFamily="18" charset="0"/>
                <a:ea typeface="+mn-ea"/>
                <a:cs typeface="Arial" charset="0"/>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3851692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7" y="273493"/>
            <a:ext cx="3008189" cy="1161975"/>
          </a:xfrm>
          <a:prstGeom prst="rect">
            <a:avLst/>
          </a:prstGeom>
        </p:spPr>
        <p:txBody>
          <a:bodyPr lIns="64291" tIns="32146" rIns="64291" bIns="32146"/>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740434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57" y="274588"/>
            <a:ext cx="8228707" cy="1143000"/>
          </a:xfrm>
          <a:prstGeom prst="rect">
            <a:avLst/>
          </a:prstGeom>
        </p:spPr>
        <p:txBody>
          <a:bodyPr lIns="64291" tIns="32146" rIns="64291" bIns="32146"/>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648"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dirty="0" smtClean="0"/>
              <a:t>Click to edit Master text styles</a:t>
            </a:r>
          </a:p>
        </p:txBody>
      </p:sp>
      <p:sp>
        <p:nvSpPr>
          <p:cNvPr id="4" name="Content Placeholder 3"/>
          <p:cNvSpPr>
            <a:spLocks noGrp="1"/>
          </p:cNvSpPr>
          <p:nvPr>
            <p:ph sz="half" idx="2"/>
          </p:nvPr>
        </p:nvSpPr>
        <p:spPr>
          <a:xfrm>
            <a:off x="457648" y="2174382"/>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6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65" y="2174382"/>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0553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53D35A-ED32-C04C-8350-39364B3EF792}"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7AB42-1831-E947-B658-6E19AF2B1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711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3D35A-ED32-C04C-8350-39364B3EF792}"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7AB42-1831-E947-B658-6E19AF2B1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086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53D35A-ED32-C04C-8350-39364B3EF792}"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7AB42-1831-E947-B658-6E19AF2B1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184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53D35A-ED32-C04C-8350-39364B3EF792}" type="datetimeFigureOut">
              <a:rPr lang="en-US" smtClean="0">
                <a:solidFill>
                  <a:prstClr val="black">
                    <a:tint val="75000"/>
                  </a:prstClr>
                </a:solidFill>
              </a:rPr>
              <a:pPr/>
              <a:t>4/26/2017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B7AB42-1831-E947-B658-6E19AF2B1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937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Blank">
    <p:spTree>
      <p:nvGrpSpPr>
        <p:cNvPr id="1" name="Shape 880"/>
        <p:cNvGrpSpPr/>
        <p:nvPr/>
      </p:nvGrpSpPr>
      <p:grpSpPr>
        <a:xfrm>
          <a:off x="0" y="0"/>
          <a:ext cx="0" cy="0"/>
          <a:chOff x="0" y="0"/>
          <a:chExt cx="0" cy="0"/>
        </a:xfrm>
      </p:grpSpPr>
      <p:sp>
        <p:nvSpPr>
          <p:cNvPr id="881" name="Shape 881"/>
          <p:cNvSpPr txBox="1">
            <a:spLocks noGrp="1"/>
          </p:cNvSpPr>
          <p:nvPr>
            <p:ph type="title"/>
          </p:nvPr>
        </p:nvSpPr>
        <p:spPr>
          <a:xfrm>
            <a:off x="228599" y="304800"/>
            <a:ext cx="8229600" cy="114300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1pPr>
            <a:lvl2pPr marL="0" marR="0" lvl="1"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2pPr>
            <a:lvl3pPr marL="0" marR="0" lvl="2"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3pPr>
            <a:lvl4pPr marL="0" marR="0" lvl="3"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4pPr>
            <a:lvl5pPr marL="0" marR="0" lvl="4"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5pPr>
            <a:lvl6pPr marL="454932" marR="0" lvl="5"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6pPr>
            <a:lvl7pPr marL="909861" marR="0" lvl="6"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7pPr>
            <a:lvl8pPr marL="1373708" marR="0" lvl="7"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8pPr>
            <a:lvl9pPr marL="1828651" marR="0" lvl="8"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9pPr>
          </a:lstStyle>
          <a:p>
            <a:endParaRPr/>
          </a:p>
        </p:txBody>
      </p:sp>
      <p:sp>
        <p:nvSpPr>
          <p:cNvPr id="882" name="Shape 882"/>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883" name="Shape 883"/>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84" name="Shape 884"/>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2547459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53D35A-ED32-C04C-8350-39364B3EF792}" type="datetimeFigureOut">
              <a:rPr lang="en-US" smtClean="0">
                <a:solidFill>
                  <a:prstClr val="black">
                    <a:tint val="75000"/>
                  </a:prstClr>
                </a:solidFill>
              </a:rPr>
              <a:pPr/>
              <a:t>4/26/2017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B7AB42-1831-E947-B658-6E19AF2B1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988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53D35A-ED32-C04C-8350-39364B3EF792}" type="datetimeFigureOut">
              <a:rPr lang="en-US" smtClean="0">
                <a:solidFill>
                  <a:prstClr val="black">
                    <a:tint val="75000"/>
                  </a:prstClr>
                </a:solidFill>
              </a:rPr>
              <a:pPr/>
              <a:t>4/26/2017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B7AB42-1831-E947-B658-6E19AF2B1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016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3D35A-ED32-C04C-8350-39364B3EF792}" type="datetimeFigureOut">
              <a:rPr lang="en-US" smtClean="0">
                <a:solidFill>
                  <a:prstClr val="black">
                    <a:tint val="75000"/>
                  </a:prstClr>
                </a:solidFill>
              </a:rPr>
              <a:pPr/>
              <a:t>4/26/2017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B7AB42-1831-E947-B658-6E19AF2B1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309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3D35A-ED32-C04C-8350-39364B3EF792}" type="datetimeFigureOut">
              <a:rPr lang="en-US" smtClean="0">
                <a:solidFill>
                  <a:prstClr val="black">
                    <a:tint val="75000"/>
                  </a:prstClr>
                </a:solidFill>
              </a:rPr>
              <a:pPr/>
              <a:t>4/26/2017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B7AB42-1831-E947-B658-6E19AF2B1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348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3D35A-ED32-C04C-8350-39364B3EF792}" type="datetimeFigureOut">
              <a:rPr lang="en-US" smtClean="0">
                <a:solidFill>
                  <a:prstClr val="black">
                    <a:tint val="75000"/>
                  </a:prstClr>
                </a:solidFill>
              </a:rPr>
              <a:pPr/>
              <a:t>4/26/2017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B7AB42-1831-E947-B658-6E19AF2B1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902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3D35A-ED32-C04C-8350-39364B3EF792}"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7AB42-1831-E947-B658-6E19AF2B1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887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3D35A-ED32-C04C-8350-39364B3EF792}"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B7AB42-1831-E947-B658-6E19AF2B18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234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cSld name="1_Blank">
    <p:spTree>
      <p:nvGrpSpPr>
        <p:cNvPr id="1" name="Shape 818"/>
        <p:cNvGrpSpPr/>
        <p:nvPr/>
      </p:nvGrpSpPr>
      <p:grpSpPr>
        <a:xfrm>
          <a:off x="0" y="0"/>
          <a:ext cx="0" cy="0"/>
          <a:chOff x="0" y="0"/>
          <a:chExt cx="0" cy="0"/>
        </a:xfrm>
      </p:grpSpPr>
      <p:sp>
        <p:nvSpPr>
          <p:cNvPr id="819" name="Shape 819"/>
          <p:cNvSpPr txBox="1">
            <a:spLocks noGrp="1"/>
          </p:cNvSpPr>
          <p:nvPr>
            <p:ph type="title"/>
          </p:nvPr>
        </p:nvSpPr>
        <p:spPr>
          <a:xfrm>
            <a:off x="228599" y="304800"/>
            <a:ext cx="8229600" cy="114300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1pPr>
            <a:lvl2pPr marL="0" marR="0" lvl="1"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2pPr>
            <a:lvl3pPr marL="0" marR="0" lvl="2"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3pPr>
            <a:lvl4pPr marL="0" marR="0" lvl="3"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4pPr>
            <a:lvl5pPr marL="0" marR="0" lvl="4"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5pPr>
            <a:lvl6pPr marL="454932" marR="0" lvl="5"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6pPr>
            <a:lvl7pPr marL="909861" marR="0" lvl="6"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7pPr>
            <a:lvl8pPr marL="1373708" marR="0" lvl="7"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8pPr>
            <a:lvl9pPr marL="1828651" marR="0" lvl="8"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9pPr>
          </a:lstStyle>
          <a:p>
            <a:endParaRPr/>
          </a:p>
        </p:txBody>
      </p:sp>
      <p:sp>
        <p:nvSpPr>
          <p:cNvPr id="820" name="Shape 820"/>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b="0" i="0" u="none" strike="noStrike" cap="none">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821" name="Shape 821"/>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22" name="Shape 822"/>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b="0" i="0" u="none" strike="noStrike" cap="none">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748151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823"/>
        <p:cNvGrpSpPr/>
        <p:nvPr/>
      </p:nvGrpSpPr>
      <p:grpSpPr>
        <a:xfrm>
          <a:off x="0" y="0"/>
          <a:ext cx="0" cy="0"/>
          <a:chOff x="0" y="0"/>
          <a:chExt cx="0" cy="0"/>
        </a:xfrm>
      </p:grpSpPr>
      <p:sp>
        <p:nvSpPr>
          <p:cNvPr id="824" name="Shape 824"/>
          <p:cNvSpPr txBox="1">
            <a:spLocks noGrp="1"/>
          </p:cNvSpPr>
          <p:nvPr>
            <p:ph type="title"/>
          </p:nvPr>
        </p:nvSpPr>
        <p:spPr>
          <a:xfrm>
            <a:off x="457200" y="304800"/>
            <a:ext cx="8229600" cy="1143000"/>
          </a:xfrm>
          <a:prstGeom prst="rect">
            <a:avLst/>
          </a:prstGeom>
          <a:noFill/>
          <a:ln>
            <a:noFill/>
          </a:ln>
        </p:spPr>
        <p:txBody>
          <a:bodyPr lIns="91326" tIns="91326" rIns="91326" bIns="91326" anchor="t" anchorCtr="0"/>
          <a:lstStyle>
            <a:lvl1pPr marL="0" marR="0" lvl="0" indent="0" algn="r" rtl="0">
              <a:spcBef>
                <a:spcPts val="0"/>
              </a:spcBef>
              <a:spcAft>
                <a:spcPts val="0"/>
              </a:spcAft>
              <a:buSzPct val="39215"/>
              <a:buNone/>
              <a:defRPr sz="3600" b="0" i="0" u="none" strike="noStrike" cap="none">
                <a:solidFill>
                  <a:srgbClr val="347576"/>
                </a:solidFill>
                <a:latin typeface="Arial"/>
                <a:ea typeface="Arial"/>
                <a:cs typeface="Arial"/>
                <a:sym typeface="Arial"/>
              </a:defRPr>
            </a:lvl1pPr>
            <a:lvl2pPr marL="0" marR="0" lvl="1"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2pPr>
            <a:lvl3pPr marL="0" marR="0" lvl="2"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3pPr>
            <a:lvl4pPr marL="0" marR="0" lvl="3"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4pPr>
            <a:lvl5pPr marL="0" marR="0" lvl="4"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5pPr>
            <a:lvl6pPr marL="454932" marR="0" lvl="5"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6pPr>
            <a:lvl7pPr marL="909861" marR="0" lvl="6"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7pPr>
            <a:lvl8pPr marL="1373708" marR="0" lvl="7"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8pPr>
            <a:lvl9pPr marL="1828651" marR="0" lvl="8"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9pPr>
          </a:lstStyle>
          <a:p>
            <a:endParaRPr/>
          </a:p>
        </p:txBody>
      </p:sp>
      <p:sp>
        <p:nvSpPr>
          <p:cNvPr id="825" name="Shape 825"/>
          <p:cNvSpPr txBox="1">
            <a:spLocks noGrp="1"/>
          </p:cNvSpPr>
          <p:nvPr>
            <p:ph type="body" idx="1"/>
          </p:nvPr>
        </p:nvSpPr>
        <p:spPr>
          <a:xfrm>
            <a:off x="457200" y="1600225"/>
            <a:ext cx="8229600" cy="4525963"/>
          </a:xfrm>
          <a:prstGeom prst="rect">
            <a:avLst/>
          </a:prstGeom>
          <a:noFill/>
          <a:ln>
            <a:noFill/>
          </a:ln>
        </p:spPr>
        <p:txBody>
          <a:bodyPr lIns="91326" tIns="91326" rIns="91326" bIns="91326" anchor="t" anchorCtr="0"/>
          <a:lstStyle>
            <a:lvl1pPr marL="338969" marR="0" lvl="0" indent="-338969" algn="l" rtl="0">
              <a:spcBef>
                <a:spcPts val="633"/>
              </a:spcBef>
              <a:spcAft>
                <a:spcPts val="0"/>
              </a:spcAft>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347576"/>
              </a:buClr>
              <a:buSzPct val="100000"/>
              <a:buFont typeface="Arial"/>
              <a:buChar char="•"/>
              <a:defRPr sz="2800" b="0" i="0" u="none" strike="noStrike" cap="none">
                <a:solidFill>
                  <a:srgbClr val="347576"/>
                </a:solidFill>
                <a:latin typeface="Arial"/>
                <a:ea typeface="Arial"/>
                <a:cs typeface="Arial"/>
                <a:sym typeface="Arial"/>
              </a:defRPr>
            </a:lvl2pPr>
            <a:lvl3pPr marL="1141786" marR="0" lvl="2" indent="-80284" algn="l" rtl="0">
              <a:spcBef>
                <a:spcPts val="492"/>
              </a:spcBef>
              <a:spcAft>
                <a:spcPts val="0"/>
              </a:spcAft>
              <a:buClr>
                <a:srgbClr val="347576"/>
              </a:buClr>
              <a:buSzPct val="100000"/>
              <a:buFont typeface="Arial"/>
              <a:buChar char="•"/>
              <a:defRPr sz="2400" b="0" i="0" u="none" strike="noStrike" cap="none">
                <a:solidFill>
                  <a:srgbClr val="347576"/>
                </a:solidFill>
                <a:latin typeface="Arial"/>
                <a:ea typeface="Arial"/>
                <a:cs typeface="Arial"/>
                <a:sym typeface="Arial"/>
              </a:defRPr>
            </a:lvl3pPr>
            <a:lvl4pPr marL="1596720" marR="0" lvl="3" indent="-98123" algn="l" rtl="0">
              <a:spcBef>
                <a:spcPts val="422"/>
              </a:spcBef>
              <a:spcAft>
                <a:spcPts val="0"/>
              </a:spcAft>
              <a:buClr>
                <a:srgbClr val="347576"/>
              </a:buClr>
              <a:buSzPct val="100000"/>
              <a:buFont typeface="Arial"/>
              <a:buChar char="•"/>
              <a:defRPr sz="2000" b="0" i="0" u="none" strike="noStrike" cap="none">
                <a:solidFill>
                  <a:srgbClr val="347576"/>
                </a:solidFill>
                <a:latin typeface="Arial"/>
                <a:ea typeface="Arial"/>
                <a:cs typeface="Arial"/>
                <a:sym typeface="Arial"/>
              </a:defRPr>
            </a:lvl4pPr>
            <a:lvl5pPr marL="2051655" marR="0" lvl="4" indent="-107048" algn="l" rtl="0">
              <a:spcBef>
                <a:spcPts val="352"/>
              </a:spcBef>
              <a:spcAft>
                <a:spcPts val="0"/>
              </a:spcAft>
              <a:buClr>
                <a:srgbClr val="347576"/>
              </a:buClr>
              <a:buSzPct val="100000"/>
              <a:buFont typeface="Arial"/>
              <a:buChar char="•"/>
              <a:defRPr sz="1800" b="0" i="0" u="none" strike="noStrike" cap="none">
                <a:solidFill>
                  <a:srgbClr val="34757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6" name="Shape 826"/>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827" name="Shape 827"/>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28" name="Shape 828"/>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1642056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cSld name="2_Blank">
    <p:spTree>
      <p:nvGrpSpPr>
        <p:cNvPr id="1" name="Shape 829"/>
        <p:cNvGrpSpPr/>
        <p:nvPr/>
      </p:nvGrpSpPr>
      <p:grpSpPr>
        <a:xfrm>
          <a:off x="0" y="0"/>
          <a:ext cx="0" cy="0"/>
          <a:chOff x="0" y="0"/>
          <a:chExt cx="0" cy="0"/>
        </a:xfrm>
      </p:grpSpPr>
      <p:sp>
        <p:nvSpPr>
          <p:cNvPr id="830" name="Shape 830"/>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4999D"/>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831" name="Shape 831"/>
          <p:cNvSpPr txBox="1">
            <a:spLocks noGrp="1"/>
          </p:cNvSpPr>
          <p:nvPr>
            <p:ph type="ftr" idx="11"/>
          </p:nvPr>
        </p:nvSpPr>
        <p:spPr>
          <a:xfrm>
            <a:off x="3124199" y="6356389"/>
            <a:ext cx="2895600" cy="365124"/>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
        <p:nvSpPr>
          <p:cNvPr id="832" name="Shape 832"/>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Tree>
    <p:extLst>
      <p:ext uri="{BB962C8B-B14F-4D97-AF65-F5344CB8AC3E}">
        <p14:creationId xmlns:p14="http://schemas.microsoft.com/office/powerpoint/2010/main" val="2878577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885"/>
        <p:cNvGrpSpPr/>
        <p:nvPr/>
      </p:nvGrpSpPr>
      <p:grpSpPr>
        <a:xfrm>
          <a:off x="0" y="0"/>
          <a:ext cx="0" cy="0"/>
          <a:chOff x="0" y="0"/>
          <a:chExt cx="0" cy="0"/>
        </a:xfrm>
      </p:grpSpPr>
      <p:sp>
        <p:nvSpPr>
          <p:cNvPr id="886" name="Shape 886"/>
          <p:cNvSpPr txBox="1"/>
          <p:nvPr/>
        </p:nvSpPr>
        <p:spPr>
          <a:xfrm>
            <a:off x="6985040" y="762000"/>
            <a:ext cx="184731" cy="369332"/>
          </a:xfrm>
          <a:prstGeom prst="rect">
            <a:avLst/>
          </a:prstGeom>
          <a:noFill/>
          <a:ln>
            <a:noFill/>
          </a:ln>
        </p:spPr>
        <p:txBody>
          <a:bodyPr lIns="91326" tIns="45654" rIns="91326" bIns="45654" anchor="t" anchorCtr="0">
            <a:noAutofit/>
          </a:bodyPr>
          <a:lstStyle/>
          <a:p>
            <a:endParaRPr kern="0">
              <a:solidFill>
                <a:srgbClr val="455560"/>
              </a:solidFill>
              <a:latin typeface="Garamond"/>
              <a:ea typeface="Garamond"/>
              <a:cs typeface="Garamond"/>
              <a:sym typeface="Garamond"/>
            </a:endParaRPr>
          </a:p>
        </p:txBody>
      </p:sp>
      <p:sp>
        <p:nvSpPr>
          <p:cNvPr id="887" name="Shape 887"/>
          <p:cNvSpPr txBox="1">
            <a:spLocks noGrp="1"/>
          </p:cNvSpPr>
          <p:nvPr>
            <p:ph type="subTitle" idx="1"/>
          </p:nvPr>
        </p:nvSpPr>
        <p:spPr>
          <a:xfrm>
            <a:off x="992452" y="4079239"/>
            <a:ext cx="7207436" cy="1752600"/>
          </a:xfrm>
          <a:prstGeom prst="rect">
            <a:avLst/>
          </a:prstGeom>
          <a:noFill/>
          <a:ln>
            <a:noFill/>
          </a:ln>
        </p:spPr>
        <p:txBody>
          <a:bodyPr lIns="91326" tIns="91326" rIns="91326" bIns="91326" anchor="t" anchorCtr="0"/>
          <a:lstStyle>
            <a:lvl1pPr marL="0" marR="0" lvl="0" indent="0" algn="l" rtl="0">
              <a:spcBef>
                <a:spcPts val="562"/>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1pPr>
            <a:lvl2pPr marL="454932" marR="0" lvl="1" indent="-8929" algn="ctr" rtl="0">
              <a:spcBef>
                <a:spcPts val="562"/>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2pPr>
            <a:lvl3pPr marL="909861" marR="0" lvl="2" indent="-8929" algn="ctr" rtl="0">
              <a:spcBef>
                <a:spcPts val="492"/>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3pPr>
            <a:lvl4pPr marL="1373708" marR="0" lvl="3" indent="-17839" algn="ctr" rtl="0">
              <a:spcBef>
                <a:spcPts val="422"/>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4pPr>
            <a:lvl5pPr marL="1828651" marR="0" lvl="4" indent="-17839" algn="ctr" rtl="0">
              <a:spcBef>
                <a:spcPts val="422"/>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5pPr>
            <a:lvl6pPr marL="2283579" marR="0" lvl="5" indent="-892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6pPr>
            <a:lvl7pPr marL="2738514" marR="0" lvl="6" indent="-892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7pPr>
            <a:lvl8pPr marL="3193446" marR="0" lvl="7" indent="-892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8pPr>
            <a:lvl9pPr marL="3657301" marR="0" lvl="8" indent="-1783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888" name="Shape 888"/>
          <p:cNvSpPr txBox="1">
            <a:spLocks noGrp="1"/>
          </p:cNvSpPr>
          <p:nvPr>
            <p:ph type="body" idx="2"/>
          </p:nvPr>
        </p:nvSpPr>
        <p:spPr>
          <a:xfrm>
            <a:off x="991685" y="1854276"/>
            <a:ext cx="7207436" cy="1956344"/>
          </a:xfrm>
          <a:prstGeom prst="rect">
            <a:avLst/>
          </a:prstGeom>
          <a:noFill/>
          <a:ln>
            <a:noFill/>
          </a:ln>
        </p:spPr>
        <p:txBody>
          <a:bodyPr lIns="91326" tIns="91326" rIns="91326" bIns="91326" anchor="t" anchorCtr="0"/>
          <a:lstStyle>
            <a:lvl1pPr marL="338969" marR="0" lvl="0" indent="-338969" algn="l" rtl="0">
              <a:spcBef>
                <a:spcPts val="633"/>
              </a:spcBef>
              <a:spcAft>
                <a:spcPts val="0"/>
              </a:spcAft>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0284"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9" name="Shape 889"/>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90" name="Shape 890"/>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1330795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Title Only">
    <p:spTree>
      <p:nvGrpSpPr>
        <p:cNvPr id="1" name="Shape 833"/>
        <p:cNvGrpSpPr/>
        <p:nvPr/>
      </p:nvGrpSpPr>
      <p:grpSpPr>
        <a:xfrm>
          <a:off x="0" y="0"/>
          <a:ext cx="0" cy="0"/>
          <a:chOff x="0" y="0"/>
          <a:chExt cx="0" cy="0"/>
        </a:xfrm>
      </p:grpSpPr>
      <p:sp>
        <p:nvSpPr>
          <p:cNvPr id="834" name="Shape 834"/>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35" name="Shape 835"/>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4129390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Title Slide">
    <p:spTree>
      <p:nvGrpSpPr>
        <p:cNvPr id="1" name="Shape 836"/>
        <p:cNvGrpSpPr/>
        <p:nvPr/>
      </p:nvGrpSpPr>
      <p:grpSpPr>
        <a:xfrm>
          <a:off x="0" y="0"/>
          <a:ext cx="0" cy="0"/>
          <a:chOff x="0" y="0"/>
          <a:chExt cx="0" cy="0"/>
        </a:xfrm>
      </p:grpSpPr>
      <p:sp>
        <p:nvSpPr>
          <p:cNvPr id="837" name="Shape 837"/>
          <p:cNvSpPr txBox="1"/>
          <p:nvPr/>
        </p:nvSpPr>
        <p:spPr>
          <a:xfrm>
            <a:off x="6985040" y="762000"/>
            <a:ext cx="184731" cy="369332"/>
          </a:xfrm>
          <a:prstGeom prst="rect">
            <a:avLst/>
          </a:prstGeom>
          <a:noFill/>
          <a:ln>
            <a:noFill/>
          </a:ln>
        </p:spPr>
        <p:txBody>
          <a:bodyPr lIns="91326" tIns="45654" rIns="91326" bIns="45654" anchor="t" anchorCtr="0">
            <a:noAutofit/>
          </a:bodyPr>
          <a:lstStyle/>
          <a:p>
            <a:endParaRPr kern="0">
              <a:solidFill>
                <a:srgbClr val="455560"/>
              </a:solidFill>
              <a:latin typeface="Garamond"/>
              <a:ea typeface="Garamond"/>
              <a:cs typeface="Garamond"/>
              <a:sym typeface="Garamond"/>
            </a:endParaRPr>
          </a:p>
        </p:txBody>
      </p:sp>
      <p:sp>
        <p:nvSpPr>
          <p:cNvPr id="838" name="Shape 838"/>
          <p:cNvSpPr txBox="1">
            <a:spLocks noGrp="1"/>
          </p:cNvSpPr>
          <p:nvPr>
            <p:ph type="subTitle" idx="1"/>
          </p:nvPr>
        </p:nvSpPr>
        <p:spPr>
          <a:xfrm>
            <a:off x="992452" y="4079239"/>
            <a:ext cx="7207436" cy="1752600"/>
          </a:xfrm>
          <a:prstGeom prst="rect">
            <a:avLst/>
          </a:prstGeom>
          <a:noFill/>
          <a:ln>
            <a:noFill/>
          </a:ln>
        </p:spPr>
        <p:txBody>
          <a:bodyPr lIns="91326" tIns="91326" rIns="91326" bIns="91326" anchor="t" anchorCtr="0"/>
          <a:lstStyle>
            <a:lvl1pPr marL="0" marR="0" lvl="0" indent="0" algn="l" rtl="0">
              <a:spcBef>
                <a:spcPts val="562"/>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1pPr>
            <a:lvl2pPr marL="454932" marR="0" lvl="1" indent="-8929" algn="ctr" rtl="0">
              <a:spcBef>
                <a:spcPts val="562"/>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2pPr>
            <a:lvl3pPr marL="909861" marR="0" lvl="2" indent="-8929" algn="ctr" rtl="0">
              <a:spcBef>
                <a:spcPts val="492"/>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3pPr>
            <a:lvl4pPr marL="1373708" marR="0" lvl="3" indent="-17839" algn="ctr" rtl="0">
              <a:spcBef>
                <a:spcPts val="422"/>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4pPr>
            <a:lvl5pPr marL="1828651" marR="0" lvl="4" indent="-17839" algn="ctr" rtl="0">
              <a:spcBef>
                <a:spcPts val="422"/>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5pPr>
            <a:lvl6pPr marL="2283579" marR="0" lvl="5" indent="-892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6pPr>
            <a:lvl7pPr marL="2738514" marR="0" lvl="6" indent="-892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7pPr>
            <a:lvl8pPr marL="3193446" marR="0" lvl="7" indent="-892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8pPr>
            <a:lvl9pPr marL="3657301" marR="0" lvl="8" indent="-1783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839" name="Shape 839"/>
          <p:cNvSpPr txBox="1">
            <a:spLocks noGrp="1"/>
          </p:cNvSpPr>
          <p:nvPr>
            <p:ph type="body" idx="2"/>
          </p:nvPr>
        </p:nvSpPr>
        <p:spPr>
          <a:xfrm>
            <a:off x="991685" y="1854276"/>
            <a:ext cx="7207436" cy="1956344"/>
          </a:xfrm>
          <a:prstGeom prst="rect">
            <a:avLst/>
          </a:prstGeom>
          <a:noFill/>
          <a:ln>
            <a:noFill/>
          </a:ln>
        </p:spPr>
        <p:txBody>
          <a:bodyPr lIns="91326" tIns="91326" rIns="91326" bIns="91326" anchor="t" anchorCtr="0"/>
          <a:lstStyle>
            <a:lvl1pPr marL="338969" marR="0" lvl="0" indent="-338969" algn="l" rtl="0">
              <a:spcBef>
                <a:spcPts val="633"/>
              </a:spcBef>
              <a:spcAft>
                <a:spcPts val="0"/>
              </a:spcAft>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0284"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0" name="Shape 840"/>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41" name="Shape 841"/>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355570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842"/>
        <p:cNvGrpSpPr/>
        <p:nvPr/>
      </p:nvGrpSpPr>
      <p:grpSpPr>
        <a:xfrm>
          <a:off x="0" y="0"/>
          <a:ext cx="0" cy="0"/>
          <a:chOff x="0" y="0"/>
          <a:chExt cx="0" cy="0"/>
        </a:xfrm>
      </p:grpSpPr>
      <p:sp>
        <p:nvSpPr>
          <p:cNvPr id="843" name="Shape 843"/>
          <p:cNvSpPr txBox="1">
            <a:spLocks noGrp="1"/>
          </p:cNvSpPr>
          <p:nvPr>
            <p:ph type="body" idx="1"/>
          </p:nvPr>
        </p:nvSpPr>
        <p:spPr>
          <a:xfrm>
            <a:off x="992188" y="1871664"/>
            <a:ext cx="6602412" cy="3889375"/>
          </a:xfrm>
          <a:prstGeom prst="rect">
            <a:avLst/>
          </a:prstGeom>
          <a:noFill/>
          <a:ln>
            <a:noFill/>
          </a:ln>
        </p:spPr>
        <p:txBody>
          <a:bodyPr lIns="91326" tIns="91326" rIns="91326" bIns="91326" anchor="t" anchorCtr="0"/>
          <a:lstStyle>
            <a:lvl1pPr marL="0" marR="0" lvl="0" indent="0" algn="l" rtl="0">
              <a:spcBef>
                <a:spcPts val="633"/>
              </a:spcBef>
              <a:spcAft>
                <a:spcPts val="0"/>
              </a:spcAft>
              <a:buClr>
                <a:srgbClr val="347576"/>
              </a:buClr>
              <a:buFont typeface="Arial"/>
              <a:buNone/>
              <a:defRPr sz="3200" b="0" i="0" u="none" strike="noStrike" cap="none">
                <a:solidFill>
                  <a:srgbClr val="347576"/>
                </a:solidFill>
                <a:latin typeface="Arial"/>
                <a:ea typeface="Arial"/>
                <a:cs typeface="Arial"/>
                <a:sym typeface="Arial"/>
              </a:defRPr>
            </a:lvl1pPr>
            <a:lvl2pPr marL="740378" marR="0" lvl="1" indent="-115962"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9199"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115962"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107048"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4" name="Shape 844"/>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45" name="Shape 845"/>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4282920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846"/>
        <p:cNvGrpSpPr/>
        <p:nvPr/>
      </p:nvGrpSpPr>
      <p:grpSpPr>
        <a:xfrm>
          <a:off x="0" y="0"/>
          <a:ext cx="0" cy="0"/>
          <a:chOff x="0" y="0"/>
          <a:chExt cx="0" cy="0"/>
        </a:xfrm>
      </p:grpSpPr>
      <p:sp>
        <p:nvSpPr>
          <p:cNvPr id="847" name="Shape 847"/>
          <p:cNvSpPr txBox="1">
            <a:spLocks noGrp="1"/>
          </p:cNvSpPr>
          <p:nvPr>
            <p:ph type="body" idx="1"/>
          </p:nvPr>
        </p:nvSpPr>
        <p:spPr>
          <a:xfrm>
            <a:off x="722313" y="2906742"/>
            <a:ext cx="7772400" cy="1500187"/>
          </a:xfrm>
          <a:prstGeom prst="rect">
            <a:avLst/>
          </a:prstGeom>
          <a:noFill/>
          <a:ln>
            <a:noFill/>
          </a:ln>
        </p:spPr>
        <p:txBody>
          <a:bodyPr lIns="91326" tIns="91326" rIns="91326" bIns="91326" anchor="b" anchorCtr="0"/>
          <a:lstStyle>
            <a:lvl1pPr marL="0" marR="0" lvl="0" indent="0" algn="l" rtl="0">
              <a:spcBef>
                <a:spcPts val="422"/>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1pPr>
            <a:lvl2pPr marL="454932" marR="0" lvl="1" indent="-8929" algn="l" rtl="0">
              <a:spcBef>
                <a:spcPts val="352"/>
              </a:spcBef>
              <a:spcAft>
                <a:spcPts val="0"/>
              </a:spcAft>
              <a:buClr>
                <a:srgbClr val="888888"/>
              </a:buClr>
              <a:buFont typeface="Arial"/>
              <a:buNone/>
              <a:defRPr sz="1800" b="0" i="0" u="none" strike="noStrike" cap="none">
                <a:solidFill>
                  <a:srgbClr val="888888"/>
                </a:solidFill>
                <a:latin typeface="Arial"/>
                <a:ea typeface="Arial"/>
                <a:cs typeface="Arial"/>
                <a:sym typeface="Arial"/>
              </a:defRPr>
            </a:lvl2pPr>
            <a:lvl3pPr marL="909861" marR="0" lvl="2" indent="-8929" algn="l" rtl="0">
              <a:spcBef>
                <a:spcPts val="352"/>
              </a:spcBef>
              <a:spcAft>
                <a:spcPts val="0"/>
              </a:spcAft>
              <a:buClr>
                <a:srgbClr val="888888"/>
              </a:buClr>
              <a:buFont typeface="Arial"/>
              <a:buNone/>
              <a:defRPr sz="1600" b="0" i="0" u="none" strike="noStrike" cap="none">
                <a:solidFill>
                  <a:srgbClr val="888888"/>
                </a:solidFill>
                <a:latin typeface="Arial"/>
                <a:ea typeface="Arial"/>
                <a:cs typeface="Arial"/>
                <a:sym typeface="Arial"/>
              </a:defRPr>
            </a:lvl3pPr>
            <a:lvl4pPr marL="1373708" marR="0" lvl="3" indent="-17839" algn="l" rtl="0">
              <a:spcBef>
                <a:spcPts val="281"/>
              </a:spcBef>
              <a:spcAft>
                <a:spcPts val="0"/>
              </a:spcAft>
              <a:buClr>
                <a:srgbClr val="888888"/>
              </a:buClr>
              <a:buFont typeface="Arial"/>
              <a:buNone/>
              <a:defRPr sz="1400" b="0" i="0" u="none" strike="noStrike" cap="none">
                <a:solidFill>
                  <a:srgbClr val="888888"/>
                </a:solidFill>
                <a:latin typeface="Arial"/>
                <a:ea typeface="Arial"/>
                <a:cs typeface="Arial"/>
                <a:sym typeface="Arial"/>
              </a:defRPr>
            </a:lvl4pPr>
            <a:lvl5pPr marL="1828651" marR="0" lvl="4" indent="-17839" algn="l" rtl="0">
              <a:spcBef>
                <a:spcPts val="281"/>
              </a:spcBef>
              <a:spcAft>
                <a:spcPts val="0"/>
              </a:spcAft>
              <a:buClr>
                <a:srgbClr val="888888"/>
              </a:buClr>
              <a:buFont typeface="Arial"/>
              <a:buNone/>
              <a:defRPr sz="1400" b="0" i="0" u="none" strike="noStrike" cap="none">
                <a:solidFill>
                  <a:srgbClr val="888888"/>
                </a:solidFill>
                <a:latin typeface="Arial"/>
                <a:ea typeface="Arial"/>
                <a:cs typeface="Arial"/>
                <a:sym typeface="Arial"/>
              </a:defRPr>
            </a:lvl5pPr>
            <a:lvl6pPr marL="2283579" marR="0" lvl="5" indent="-8929" algn="l" rtl="0">
              <a:spcBef>
                <a:spcPts val="281"/>
              </a:spcBef>
              <a:buClr>
                <a:srgbClr val="888888"/>
              </a:buClr>
              <a:buFont typeface="Arial"/>
              <a:buNone/>
              <a:defRPr sz="1400" b="0" i="0" u="none" strike="noStrike" cap="none">
                <a:solidFill>
                  <a:srgbClr val="888888"/>
                </a:solidFill>
                <a:latin typeface="Arial"/>
                <a:ea typeface="Arial"/>
                <a:cs typeface="Arial"/>
                <a:sym typeface="Arial"/>
              </a:defRPr>
            </a:lvl6pPr>
            <a:lvl7pPr marL="2738514" marR="0" lvl="6" indent="-8929" algn="l" rtl="0">
              <a:spcBef>
                <a:spcPts val="281"/>
              </a:spcBef>
              <a:buClr>
                <a:srgbClr val="888888"/>
              </a:buClr>
              <a:buFont typeface="Arial"/>
              <a:buNone/>
              <a:defRPr sz="1400" b="0" i="0" u="none" strike="noStrike" cap="none">
                <a:solidFill>
                  <a:srgbClr val="888888"/>
                </a:solidFill>
                <a:latin typeface="Arial"/>
                <a:ea typeface="Arial"/>
                <a:cs typeface="Arial"/>
                <a:sym typeface="Arial"/>
              </a:defRPr>
            </a:lvl7pPr>
            <a:lvl8pPr marL="3193446" marR="0" lvl="7" indent="-8929" algn="l" rtl="0">
              <a:spcBef>
                <a:spcPts val="281"/>
              </a:spcBef>
              <a:buClr>
                <a:srgbClr val="888888"/>
              </a:buClr>
              <a:buFont typeface="Arial"/>
              <a:buNone/>
              <a:defRPr sz="1400" b="0" i="0" u="none" strike="noStrike" cap="none">
                <a:solidFill>
                  <a:srgbClr val="888888"/>
                </a:solidFill>
                <a:latin typeface="Arial"/>
                <a:ea typeface="Arial"/>
                <a:cs typeface="Arial"/>
                <a:sym typeface="Arial"/>
              </a:defRPr>
            </a:lvl8pPr>
            <a:lvl9pPr marL="3657301" marR="0" lvl="8" indent="-17839" algn="l" rtl="0">
              <a:spcBef>
                <a:spcPts val="281"/>
              </a:spcBef>
              <a:buClr>
                <a:srgbClr val="888888"/>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848" name="Shape 848"/>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49" name="Shape 849"/>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749431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Two Content">
    <p:spTree>
      <p:nvGrpSpPr>
        <p:cNvPr id="1" name="Shape 850"/>
        <p:cNvGrpSpPr/>
        <p:nvPr/>
      </p:nvGrpSpPr>
      <p:grpSpPr>
        <a:xfrm>
          <a:off x="0" y="0"/>
          <a:ext cx="0" cy="0"/>
          <a:chOff x="0" y="0"/>
          <a:chExt cx="0" cy="0"/>
        </a:xfrm>
      </p:grpSpPr>
      <p:sp>
        <p:nvSpPr>
          <p:cNvPr id="851" name="Shape 851"/>
          <p:cNvSpPr txBox="1">
            <a:spLocks noGrp="1"/>
          </p:cNvSpPr>
          <p:nvPr>
            <p:ph type="body" idx="1"/>
          </p:nvPr>
        </p:nvSpPr>
        <p:spPr>
          <a:xfrm>
            <a:off x="457199" y="1871070"/>
            <a:ext cx="4040187"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52" name="Shape 852"/>
          <p:cNvSpPr txBox="1">
            <a:spLocks noGrp="1"/>
          </p:cNvSpPr>
          <p:nvPr>
            <p:ph type="body" idx="2"/>
          </p:nvPr>
        </p:nvSpPr>
        <p:spPr>
          <a:xfrm>
            <a:off x="4645055" y="1871070"/>
            <a:ext cx="4041775"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53" name="Shape 853"/>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54" name="Shape 854"/>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506505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Comparison">
    <p:spTree>
      <p:nvGrpSpPr>
        <p:cNvPr id="1" name="Shape 855"/>
        <p:cNvGrpSpPr/>
        <p:nvPr/>
      </p:nvGrpSpPr>
      <p:grpSpPr>
        <a:xfrm>
          <a:off x="0" y="0"/>
          <a:ext cx="0" cy="0"/>
          <a:chOff x="0" y="0"/>
          <a:chExt cx="0" cy="0"/>
        </a:xfrm>
      </p:grpSpPr>
      <p:sp>
        <p:nvSpPr>
          <p:cNvPr id="856" name="Shape 856"/>
          <p:cNvSpPr txBox="1">
            <a:spLocks noGrp="1"/>
          </p:cNvSpPr>
          <p:nvPr>
            <p:ph type="body" idx="1"/>
          </p:nvPr>
        </p:nvSpPr>
        <p:spPr>
          <a:xfrm>
            <a:off x="457199" y="1871070"/>
            <a:ext cx="4040187"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57" name="Shape 857"/>
          <p:cNvSpPr txBox="1">
            <a:spLocks noGrp="1"/>
          </p:cNvSpPr>
          <p:nvPr>
            <p:ph type="body" idx="2"/>
          </p:nvPr>
        </p:nvSpPr>
        <p:spPr>
          <a:xfrm>
            <a:off x="4645055" y="1871070"/>
            <a:ext cx="4041775"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58" name="Shape 858"/>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59" name="Shape 859"/>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570430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Blank">
    <p:spTree>
      <p:nvGrpSpPr>
        <p:cNvPr id="1" name="Shape 860"/>
        <p:cNvGrpSpPr/>
        <p:nvPr/>
      </p:nvGrpSpPr>
      <p:grpSpPr>
        <a:xfrm>
          <a:off x="0" y="0"/>
          <a:ext cx="0" cy="0"/>
          <a:chOff x="0" y="0"/>
          <a:chExt cx="0" cy="0"/>
        </a:xfrm>
      </p:grpSpPr>
      <p:sp>
        <p:nvSpPr>
          <p:cNvPr id="861" name="Shape 861"/>
          <p:cNvSpPr>
            <a:spLocks noGrp="1"/>
          </p:cNvSpPr>
          <p:nvPr>
            <p:ph type="pic" idx="2"/>
          </p:nvPr>
        </p:nvSpPr>
        <p:spPr>
          <a:xfrm>
            <a:off x="551385" y="1561929"/>
            <a:ext cx="3805360" cy="4432491"/>
          </a:xfrm>
          <a:prstGeom prst="rect">
            <a:avLst/>
          </a:prstGeom>
          <a:noFill/>
          <a:ln>
            <a:noFill/>
          </a:ln>
        </p:spPr>
        <p:txBody>
          <a:bodyPr lIns="91326" tIns="91326" rIns="91326" bIns="91326" anchor="t" anchorCtr="0"/>
          <a:lstStyle>
            <a:lvl1pPr marL="338969" marR="0" lvl="0" indent="-338969" algn="l" rtl="0">
              <a:spcBef>
                <a:spcPts val="633"/>
              </a:spcBef>
              <a:spcAft>
                <a:spcPts val="0"/>
              </a:spcAft>
              <a:buSzPct val="43478"/>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0284"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2" name="Shape 862"/>
          <p:cNvSpPr>
            <a:spLocks noGrp="1"/>
          </p:cNvSpPr>
          <p:nvPr>
            <p:ph type="pic" idx="3"/>
          </p:nvPr>
        </p:nvSpPr>
        <p:spPr>
          <a:xfrm>
            <a:off x="4805091" y="1561929"/>
            <a:ext cx="3805360" cy="4432491"/>
          </a:xfrm>
          <a:prstGeom prst="rect">
            <a:avLst/>
          </a:prstGeom>
          <a:noFill/>
          <a:ln>
            <a:noFill/>
          </a:ln>
        </p:spPr>
        <p:txBody>
          <a:bodyPr lIns="91326" tIns="91326" rIns="91326" bIns="91326" anchor="t" anchorCtr="0"/>
          <a:lstStyle>
            <a:lvl1pPr marL="338969" marR="0" lvl="0" indent="-338969" algn="l" rtl="0">
              <a:spcBef>
                <a:spcPts val="633"/>
              </a:spcBef>
              <a:spcAft>
                <a:spcPts val="0"/>
              </a:spcAft>
              <a:buSzPct val="43478"/>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0284"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3" name="Shape 863"/>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64" name="Shape 864"/>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8962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865"/>
        <p:cNvGrpSpPr/>
        <p:nvPr/>
      </p:nvGrpSpPr>
      <p:grpSpPr>
        <a:xfrm>
          <a:off x="0" y="0"/>
          <a:ext cx="0" cy="0"/>
          <a:chOff x="0" y="0"/>
          <a:chExt cx="0" cy="0"/>
        </a:xfrm>
      </p:grpSpPr>
      <p:sp>
        <p:nvSpPr>
          <p:cNvPr id="866" name="Shape 866"/>
          <p:cNvSpPr txBox="1">
            <a:spLocks noGrp="1"/>
          </p:cNvSpPr>
          <p:nvPr>
            <p:ph type="body" idx="1"/>
          </p:nvPr>
        </p:nvSpPr>
        <p:spPr>
          <a:xfrm>
            <a:off x="3575050" y="1838959"/>
            <a:ext cx="5111750" cy="4185920"/>
          </a:xfrm>
          <a:prstGeom prst="rect">
            <a:avLst/>
          </a:prstGeom>
          <a:noFill/>
          <a:ln>
            <a:noFill/>
          </a:ln>
        </p:spPr>
        <p:txBody>
          <a:bodyPr lIns="91326" tIns="91326" rIns="91326" bIns="91326" anchor="t" anchorCtr="0"/>
          <a:lstStyle>
            <a:lvl1pPr marL="0" marR="0" lvl="0" indent="0" algn="l" rtl="0">
              <a:spcBef>
                <a:spcPts val="633"/>
              </a:spcBef>
              <a:spcAft>
                <a:spcPts val="0"/>
              </a:spcAft>
              <a:buClr>
                <a:srgbClr val="347576"/>
              </a:buClr>
              <a:buFont typeface="Arial"/>
              <a:buNone/>
              <a:defRPr sz="3200" b="0" i="0" u="none" strike="noStrike" cap="none">
                <a:solidFill>
                  <a:srgbClr val="347576"/>
                </a:solidFill>
                <a:latin typeface="Arial"/>
                <a:ea typeface="Arial"/>
                <a:cs typeface="Arial"/>
                <a:sym typeface="Arial"/>
              </a:defRPr>
            </a:lvl1pPr>
            <a:lvl2pPr marL="740378" marR="0" lvl="1" indent="-115962"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9199"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115962"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107048"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7" name="Shape 867"/>
          <p:cNvSpPr txBox="1">
            <a:spLocks noGrp="1"/>
          </p:cNvSpPr>
          <p:nvPr>
            <p:ph type="body" idx="2"/>
          </p:nvPr>
        </p:nvSpPr>
        <p:spPr>
          <a:xfrm>
            <a:off x="457202" y="1838959"/>
            <a:ext cx="3008313" cy="4185920"/>
          </a:xfrm>
          <a:prstGeom prst="rect">
            <a:avLst/>
          </a:prstGeom>
          <a:noFill/>
          <a:ln>
            <a:noFill/>
          </a:ln>
        </p:spPr>
        <p:txBody>
          <a:bodyPr lIns="91326" tIns="91326" rIns="91326" bIns="91326" anchor="t" anchorCtr="0"/>
          <a:lstStyle>
            <a:lvl1pPr marL="0" marR="0" lvl="0" indent="0" algn="l" rtl="0">
              <a:spcBef>
                <a:spcPts val="281"/>
              </a:spcBef>
              <a:spcAft>
                <a:spcPts val="0"/>
              </a:spcAft>
              <a:buClr>
                <a:schemeClr val="accent3"/>
              </a:buClr>
              <a:buFont typeface="Arial"/>
              <a:buNone/>
              <a:defRPr sz="1400" b="0" i="0" u="none" strike="noStrike" cap="none">
                <a:solidFill>
                  <a:schemeClr val="accent3"/>
                </a:solidFill>
                <a:latin typeface="Arial"/>
                <a:ea typeface="Arial"/>
                <a:cs typeface="Arial"/>
                <a:sym typeface="Arial"/>
              </a:defRPr>
            </a:lvl1pPr>
            <a:lvl2pPr marL="454932" marR="0" lvl="1" indent="-8929" algn="l" rtl="0">
              <a:spcBef>
                <a:spcPts val="211"/>
              </a:spcBef>
              <a:spcAft>
                <a:spcPts val="0"/>
              </a:spcAft>
              <a:buClr>
                <a:srgbClr val="A6A6A6"/>
              </a:buClr>
              <a:buFont typeface="Arial"/>
              <a:buNone/>
              <a:defRPr sz="1200" b="0" i="0" u="none" strike="noStrike" cap="none">
                <a:solidFill>
                  <a:srgbClr val="A6A6A6"/>
                </a:solidFill>
                <a:latin typeface="Arial"/>
                <a:ea typeface="Arial"/>
                <a:cs typeface="Arial"/>
                <a:sym typeface="Arial"/>
              </a:defRPr>
            </a:lvl2pPr>
            <a:lvl3pPr marL="909861" marR="0" lvl="2" indent="-8929" algn="l" rtl="0">
              <a:spcBef>
                <a:spcPts val="211"/>
              </a:spcBef>
              <a:spcAft>
                <a:spcPts val="0"/>
              </a:spcAft>
              <a:buClr>
                <a:srgbClr val="A6A6A6"/>
              </a:buClr>
              <a:buFont typeface="Arial"/>
              <a:buNone/>
              <a:defRPr sz="1000" b="0" i="0" u="none" strike="noStrike" cap="none">
                <a:solidFill>
                  <a:srgbClr val="A6A6A6"/>
                </a:solidFill>
                <a:latin typeface="Arial"/>
                <a:ea typeface="Arial"/>
                <a:cs typeface="Arial"/>
                <a:sym typeface="Arial"/>
              </a:defRPr>
            </a:lvl3pPr>
            <a:lvl4pPr marL="1373708" marR="0" lvl="3"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4pPr>
            <a:lvl5pPr marL="1828651" marR="0" lvl="4"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5pPr>
            <a:lvl6pPr marL="2283579" marR="0" lvl="5"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6pPr>
            <a:lvl7pPr marL="2738514" marR="0" lvl="6"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7pPr>
            <a:lvl8pPr marL="3193446" marR="0" lvl="7"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8pPr>
            <a:lvl9pPr marL="3657301" marR="0" lvl="8" indent="-1783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868" name="Shape 868"/>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69" name="Shape 869"/>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42468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870"/>
        <p:cNvGrpSpPr/>
        <p:nvPr/>
      </p:nvGrpSpPr>
      <p:grpSpPr>
        <a:xfrm>
          <a:off x="0" y="0"/>
          <a:ext cx="0" cy="0"/>
          <a:chOff x="0" y="0"/>
          <a:chExt cx="0" cy="0"/>
        </a:xfrm>
      </p:grpSpPr>
      <p:sp>
        <p:nvSpPr>
          <p:cNvPr id="871" name="Shape 871"/>
          <p:cNvSpPr>
            <a:spLocks noGrp="1"/>
          </p:cNvSpPr>
          <p:nvPr>
            <p:ph type="pic" idx="2"/>
          </p:nvPr>
        </p:nvSpPr>
        <p:spPr>
          <a:xfrm>
            <a:off x="532400" y="1808486"/>
            <a:ext cx="8090123" cy="3276101"/>
          </a:xfrm>
          <a:prstGeom prst="rect">
            <a:avLst/>
          </a:prstGeom>
          <a:noFill/>
          <a:ln>
            <a:noFill/>
          </a:ln>
        </p:spPr>
        <p:txBody>
          <a:bodyPr lIns="91326" tIns="91326" rIns="91326" bIns="91326" anchor="t" anchorCtr="0"/>
          <a:lstStyle>
            <a:lvl1pPr marL="0" marR="0" lvl="0" indent="0" algn="l" rtl="0">
              <a:spcBef>
                <a:spcPts val="633"/>
              </a:spcBef>
              <a:spcAft>
                <a:spcPts val="0"/>
              </a:spcAft>
              <a:buClr>
                <a:srgbClr val="347576"/>
              </a:buClr>
              <a:buSzPct val="43478"/>
              <a:buFont typeface="Arial"/>
              <a:buNone/>
              <a:defRPr sz="3200" b="0" i="0" u="none" strike="noStrike" cap="none">
                <a:solidFill>
                  <a:srgbClr val="347576"/>
                </a:solidFill>
                <a:latin typeface="Arial"/>
                <a:ea typeface="Arial"/>
                <a:cs typeface="Arial"/>
                <a:sym typeface="Arial"/>
              </a:defRPr>
            </a:lvl1pPr>
            <a:lvl2pPr marL="454932" marR="0" lvl="1" indent="-8929" algn="l" rtl="0">
              <a:spcBef>
                <a:spcPts val="562"/>
              </a:spcBef>
              <a:spcAft>
                <a:spcPts val="0"/>
              </a:spcAft>
              <a:buClr>
                <a:srgbClr val="A6A6A6"/>
              </a:buClr>
              <a:buSzPct val="50000"/>
              <a:buFont typeface="Arial"/>
              <a:buNone/>
              <a:defRPr sz="2800" b="0" i="0" u="none" strike="noStrike" cap="none">
                <a:solidFill>
                  <a:srgbClr val="A6A6A6"/>
                </a:solidFill>
                <a:latin typeface="Arial"/>
                <a:ea typeface="Arial"/>
                <a:cs typeface="Arial"/>
                <a:sym typeface="Arial"/>
              </a:defRPr>
            </a:lvl2pPr>
            <a:lvl3pPr marL="909861" marR="0" lvl="2" indent="-8929" algn="l" rtl="0">
              <a:spcBef>
                <a:spcPts val="492"/>
              </a:spcBef>
              <a:spcAft>
                <a:spcPts val="0"/>
              </a:spcAft>
              <a:buClr>
                <a:srgbClr val="A6A6A6"/>
              </a:buClr>
              <a:buSzPct val="58823"/>
              <a:buFont typeface="Arial"/>
              <a:buNone/>
              <a:defRPr sz="2400" b="0" i="0" u="none" strike="noStrike" cap="none">
                <a:solidFill>
                  <a:srgbClr val="A6A6A6"/>
                </a:solidFill>
                <a:latin typeface="Arial"/>
                <a:ea typeface="Arial"/>
                <a:cs typeface="Arial"/>
                <a:sym typeface="Arial"/>
              </a:defRPr>
            </a:lvl3pPr>
            <a:lvl4pPr marL="1373708" marR="0" lvl="3" indent="-17839" algn="l" rtl="0">
              <a:spcBef>
                <a:spcPts val="422"/>
              </a:spcBef>
              <a:spcAft>
                <a:spcPts val="0"/>
              </a:spcAft>
              <a:buClr>
                <a:srgbClr val="A6A6A6"/>
              </a:buClr>
              <a:buSzPct val="71428"/>
              <a:buFont typeface="Arial"/>
              <a:buNone/>
              <a:defRPr sz="2000" b="0" i="0" u="none" strike="noStrike" cap="none">
                <a:solidFill>
                  <a:srgbClr val="A6A6A6"/>
                </a:solidFill>
                <a:latin typeface="Arial"/>
                <a:ea typeface="Arial"/>
                <a:cs typeface="Arial"/>
                <a:sym typeface="Arial"/>
              </a:defRPr>
            </a:lvl4pPr>
            <a:lvl5pPr marL="1828651" marR="0" lvl="4" indent="-17839" algn="l" rtl="0">
              <a:spcBef>
                <a:spcPts val="422"/>
              </a:spcBef>
              <a:spcAft>
                <a:spcPts val="0"/>
              </a:spcAft>
              <a:buClr>
                <a:srgbClr val="A6A6A6"/>
              </a:buClr>
              <a:buSzPct val="71428"/>
              <a:buFont typeface="Arial"/>
              <a:buNone/>
              <a:defRPr sz="2000" b="0" i="0" u="none" strike="noStrike" cap="none">
                <a:solidFill>
                  <a:srgbClr val="A6A6A6"/>
                </a:solidFill>
                <a:latin typeface="Arial"/>
                <a:ea typeface="Arial"/>
                <a:cs typeface="Arial"/>
                <a:sym typeface="Arial"/>
              </a:defRPr>
            </a:lvl5pPr>
            <a:lvl6pPr marL="2283579" marR="0" lvl="5"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6pPr>
            <a:lvl7pPr marL="2738514" marR="0" lvl="6"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7pPr>
            <a:lvl8pPr marL="3193446" marR="0" lvl="7"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8pPr>
            <a:lvl9pPr marL="3657301" marR="0" lvl="8" indent="-1783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9pPr>
          </a:lstStyle>
          <a:p>
            <a:endParaRPr/>
          </a:p>
        </p:txBody>
      </p:sp>
      <p:sp>
        <p:nvSpPr>
          <p:cNvPr id="872" name="Shape 872"/>
          <p:cNvSpPr txBox="1">
            <a:spLocks noGrp="1"/>
          </p:cNvSpPr>
          <p:nvPr>
            <p:ph type="body" idx="1"/>
          </p:nvPr>
        </p:nvSpPr>
        <p:spPr>
          <a:xfrm>
            <a:off x="532373" y="5367338"/>
            <a:ext cx="4679709" cy="804862"/>
          </a:xfrm>
          <a:prstGeom prst="rect">
            <a:avLst/>
          </a:prstGeom>
          <a:noFill/>
          <a:ln>
            <a:noFill/>
          </a:ln>
        </p:spPr>
        <p:txBody>
          <a:bodyPr lIns="91326" tIns="91326" rIns="91326" bIns="91326" anchor="t" anchorCtr="0"/>
          <a:lstStyle>
            <a:lvl1pPr marL="0" marR="0" lvl="0" indent="0" algn="l" rtl="0">
              <a:spcBef>
                <a:spcPts val="281"/>
              </a:spcBef>
              <a:spcAft>
                <a:spcPts val="0"/>
              </a:spcAft>
              <a:buClr>
                <a:srgbClr val="347576"/>
              </a:buClr>
              <a:buFont typeface="Arial"/>
              <a:buNone/>
              <a:defRPr sz="1400" b="0" i="0" u="none" strike="noStrike" cap="none">
                <a:solidFill>
                  <a:srgbClr val="347576"/>
                </a:solidFill>
                <a:latin typeface="Arial"/>
                <a:ea typeface="Arial"/>
                <a:cs typeface="Arial"/>
                <a:sym typeface="Arial"/>
              </a:defRPr>
            </a:lvl1pPr>
            <a:lvl2pPr marL="454932" marR="0" lvl="1" indent="-8929" algn="l" rtl="0">
              <a:spcBef>
                <a:spcPts val="211"/>
              </a:spcBef>
              <a:spcAft>
                <a:spcPts val="0"/>
              </a:spcAft>
              <a:buClr>
                <a:srgbClr val="A6A6A6"/>
              </a:buClr>
              <a:buFont typeface="Arial"/>
              <a:buNone/>
              <a:defRPr sz="1200" b="0" i="0" u="none" strike="noStrike" cap="none">
                <a:solidFill>
                  <a:srgbClr val="A6A6A6"/>
                </a:solidFill>
                <a:latin typeface="Arial"/>
                <a:ea typeface="Arial"/>
                <a:cs typeface="Arial"/>
                <a:sym typeface="Arial"/>
              </a:defRPr>
            </a:lvl2pPr>
            <a:lvl3pPr marL="909861" marR="0" lvl="2" indent="-8929" algn="l" rtl="0">
              <a:spcBef>
                <a:spcPts val="211"/>
              </a:spcBef>
              <a:spcAft>
                <a:spcPts val="0"/>
              </a:spcAft>
              <a:buClr>
                <a:srgbClr val="A6A6A6"/>
              </a:buClr>
              <a:buFont typeface="Arial"/>
              <a:buNone/>
              <a:defRPr sz="1000" b="0" i="0" u="none" strike="noStrike" cap="none">
                <a:solidFill>
                  <a:srgbClr val="A6A6A6"/>
                </a:solidFill>
                <a:latin typeface="Arial"/>
                <a:ea typeface="Arial"/>
                <a:cs typeface="Arial"/>
                <a:sym typeface="Arial"/>
              </a:defRPr>
            </a:lvl3pPr>
            <a:lvl4pPr marL="1373708" marR="0" lvl="3"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4pPr>
            <a:lvl5pPr marL="1828651" marR="0" lvl="4"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5pPr>
            <a:lvl6pPr marL="2283579" marR="0" lvl="5"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6pPr>
            <a:lvl7pPr marL="2738514" marR="0" lvl="6"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7pPr>
            <a:lvl8pPr marL="3193446" marR="0" lvl="7"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8pPr>
            <a:lvl9pPr marL="3657301" marR="0" lvl="8" indent="-1783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873" name="Shape 873"/>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74" name="Shape 874"/>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643993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875"/>
        <p:cNvGrpSpPr/>
        <p:nvPr/>
      </p:nvGrpSpPr>
      <p:grpSpPr>
        <a:xfrm>
          <a:off x="0" y="0"/>
          <a:ext cx="0" cy="0"/>
          <a:chOff x="0" y="0"/>
          <a:chExt cx="0" cy="0"/>
        </a:xfrm>
      </p:grpSpPr>
      <p:sp>
        <p:nvSpPr>
          <p:cNvPr id="876" name="Shape 876"/>
          <p:cNvSpPr txBox="1">
            <a:spLocks noGrp="1"/>
          </p:cNvSpPr>
          <p:nvPr>
            <p:ph type="body" idx="1"/>
          </p:nvPr>
        </p:nvSpPr>
        <p:spPr>
          <a:xfrm>
            <a:off x="457200" y="1600225"/>
            <a:ext cx="8229600" cy="4525963"/>
          </a:xfrm>
          <a:prstGeom prst="rect">
            <a:avLst/>
          </a:prstGeom>
          <a:noFill/>
          <a:ln>
            <a:noFill/>
          </a:ln>
        </p:spPr>
        <p:txBody>
          <a:bodyPr lIns="91326" tIns="91326" rIns="91326" bIns="91326" anchor="t" anchorCtr="0"/>
          <a:lstStyle>
            <a:lvl1pPr marL="338969" marR="0" lvl="0" indent="-338969" algn="l" rtl="0">
              <a:spcBef>
                <a:spcPts val="633"/>
              </a:spcBef>
              <a:spcAft>
                <a:spcPts val="0"/>
              </a:spcAft>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347576"/>
              </a:buClr>
              <a:buSzPct val="100000"/>
              <a:buFont typeface="Arial"/>
              <a:buChar char="•"/>
              <a:defRPr sz="2800" b="0" i="0" u="none" strike="noStrike" cap="none">
                <a:solidFill>
                  <a:srgbClr val="347576"/>
                </a:solidFill>
                <a:latin typeface="Arial"/>
                <a:ea typeface="Arial"/>
                <a:cs typeface="Arial"/>
                <a:sym typeface="Arial"/>
              </a:defRPr>
            </a:lvl2pPr>
            <a:lvl3pPr marL="1141786" marR="0" lvl="2" indent="-80284" algn="l" rtl="0">
              <a:spcBef>
                <a:spcPts val="492"/>
              </a:spcBef>
              <a:spcAft>
                <a:spcPts val="0"/>
              </a:spcAft>
              <a:buClr>
                <a:srgbClr val="347576"/>
              </a:buClr>
              <a:buSzPct val="100000"/>
              <a:buFont typeface="Arial"/>
              <a:buChar char="•"/>
              <a:defRPr sz="2400" b="0" i="0" u="none" strike="noStrike" cap="none">
                <a:solidFill>
                  <a:srgbClr val="347576"/>
                </a:solidFill>
                <a:latin typeface="Arial"/>
                <a:ea typeface="Arial"/>
                <a:cs typeface="Arial"/>
                <a:sym typeface="Arial"/>
              </a:defRPr>
            </a:lvl3pPr>
            <a:lvl4pPr marL="1596720" marR="0" lvl="3" indent="-98123" algn="l" rtl="0">
              <a:spcBef>
                <a:spcPts val="422"/>
              </a:spcBef>
              <a:spcAft>
                <a:spcPts val="0"/>
              </a:spcAft>
              <a:buClr>
                <a:srgbClr val="347576"/>
              </a:buClr>
              <a:buSzPct val="100000"/>
              <a:buFont typeface="Arial"/>
              <a:buChar char="•"/>
              <a:defRPr sz="2000" b="0" i="0" u="none" strike="noStrike" cap="none">
                <a:solidFill>
                  <a:srgbClr val="347576"/>
                </a:solidFill>
                <a:latin typeface="Arial"/>
                <a:ea typeface="Arial"/>
                <a:cs typeface="Arial"/>
                <a:sym typeface="Arial"/>
              </a:defRPr>
            </a:lvl4pPr>
            <a:lvl5pPr marL="2051655" marR="0" lvl="4" indent="-107048" algn="l" rtl="0">
              <a:spcBef>
                <a:spcPts val="352"/>
              </a:spcBef>
              <a:spcAft>
                <a:spcPts val="0"/>
              </a:spcAft>
              <a:buClr>
                <a:srgbClr val="347576"/>
              </a:buClr>
              <a:buSzPct val="100000"/>
              <a:buFont typeface="Arial"/>
              <a:buChar char="•"/>
              <a:defRPr sz="1800" b="0" i="0" u="none" strike="noStrike" cap="none">
                <a:solidFill>
                  <a:srgbClr val="34757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7" name="Shape 877"/>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878" name="Shape 878"/>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79" name="Shape 879"/>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1861360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891"/>
        <p:cNvGrpSpPr/>
        <p:nvPr/>
      </p:nvGrpSpPr>
      <p:grpSpPr>
        <a:xfrm>
          <a:off x="0" y="0"/>
          <a:ext cx="0" cy="0"/>
          <a:chOff x="0" y="0"/>
          <a:chExt cx="0" cy="0"/>
        </a:xfrm>
      </p:grpSpPr>
      <p:sp>
        <p:nvSpPr>
          <p:cNvPr id="892" name="Shape 892"/>
          <p:cNvSpPr txBox="1">
            <a:spLocks noGrp="1"/>
          </p:cNvSpPr>
          <p:nvPr>
            <p:ph type="body" idx="1"/>
          </p:nvPr>
        </p:nvSpPr>
        <p:spPr>
          <a:xfrm>
            <a:off x="992188" y="1871664"/>
            <a:ext cx="6602412" cy="3889375"/>
          </a:xfrm>
          <a:prstGeom prst="rect">
            <a:avLst/>
          </a:prstGeom>
          <a:noFill/>
          <a:ln>
            <a:noFill/>
          </a:ln>
        </p:spPr>
        <p:txBody>
          <a:bodyPr lIns="91326" tIns="91326" rIns="91326" bIns="91326" anchor="t" anchorCtr="0"/>
          <a:lstStyle>
            <a:lvl1pPr marL="0" marR="0" lvl="0" indent="0" algn="l" rtl="0">
              <a:spcBef>
                <a:spcPts val="633"/>
              </a:spcBef>
              <a:spcAft>
                <a:spcPts val="0"/>
              </a:spcAft>
              <a:buClr>
                <a:srgbClr val="347576"/>
              </a:buClr>
              <a:buFont typeface="Arial"/>
              <a:buNone/>
              <a:defRPr sz="3200" b="0" i="0" u="none" strike="noStrike" cap="none">
                <a:solidFill>
                  <a:srgbClr val="347576"/>
                </a:solidFill>
                <a:latin typeface="Arial"/>
                <a:ea typeface="Arial"/>
                <a:cs typeface="Arial"/>
                <a:sym typeface="Arial"/>
              </a:defRPr>
            </a:lvl1pPr>
            <a:lvl2pPr marL="740378" marR="0" lvl="1" indent="-115962"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9199"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115962"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107048"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3" name="Shape 893"/>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94" name="Shape 894"/>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826734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cSld name="5_Blank">
    <p:spTree>
      <p:nvGrpSpPr>
        <p:cNvPr id="1" name="Shape 880"/>
        <p:cNvGrpSpPr/>
        <p:nvPr/>
      </p:nvGrpSpPr>
      <p:grpSpPr>
        <a:xfrm>
          <a:off x="0" y="0"/>
          <a:ext cx="0" cy="0"/>
          <a:chOff x="0" y="0"/>
          <a:chExt cx="0" cy="0"/>
        </a:xfrm>
      </p:grpSpPr>
      <p:sp>
        <p:nvSpPr>
          <p:cNvPr id="881" name="Shape 881"/>
          <p:cNvSpPr txBox="1">
            <a:spLocks noGrp="1"/>
          </p:cNvSpPr>
          <p:nvPr>
            <p:ph type="title"/>
          </p:nvPr>
        </p:nvSpPr>
        <p:spPr>
          <a:xfrm>
            <a:off x="228599" y="304800"/>
            <a:ext cx="8229600" cy="114300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1pPr>
            <a:lvl2pPr marL="0" marR="0" lvl="1"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2pPr>
            <a:lvl3pPr marL="0" marR="0" lvl="2"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3pPr>
            <a:lvl4pPr marL="0" marR="0" lvl="3"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4pPr>
            <a:lvl5pPr marL="0" marR="0" lvl="4"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5pPr>
            <a:lvl6pPr marL="454932" marR="0" lvl="5"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6pPr>
            <a:lvl7pPr marL="909861" marR="0" lvl="6"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7pPr>
            <a:lvl8pPr marL="1373708" marR="0" lvl="7"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8pPr>
            <a:lvl9pPr marL="1828651" marR="0" lvl="8"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9pPr>
          </a:lstStyle>
          <a:p>
            <a:endParaRPr/>
          </a:p>
        </p:txBody>
      </p:sp>
      <p:sp>
        <p:nvSpPr>
          <p:cNvPr id="882" name="Shape 882"/>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883" name="Shape 883"/>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84" name="Shape 884"/>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1447421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885"/>
        <p:cNvGrpSpPr/>
        <p:nvPr/>
      </p:nvGrpSpPr>
      <p:grpSpPr>
        <a:xfrm>
          <a:off x="0" y="0"/>
          <a:ext cx="0" cy="0"/>
          <a:chOff x="0" y="0"/>
          <a:chExt cx="0" cy="0"/>
        </a:xfrm>
      </p:grpSpPr>
      <p:sp>
        <p:nvSpPr>
          <p:cNvPr id="886" name="Shape 886"/>
          <p:cNvSpPr txBox="1"/>
          <p:nvPr/>
        </p:nvSpPr>
        <p:spPr>
          <a:xfrm>
            <a:off x="6985040" y="762000"/>
            <a:ext cx="184731" cy="369332"/>
          </a:xfrm>
          <a:prstGeom prst="rect">
            <a:avLst/>
          </a:prstGeom>
          <a:noFill/>
          <a:ln>
            <a:noFill/>
          </a:ln>
        </p:spPr>
        <p:txBody>
          <a:bodyPr lIns="91326" tIns="45654" rIns="91326" bIns="45654" anchor="t" anchorCtr="0">
            <a:noAutofit/>
          </a:bodyPr>
          <a:lstStyle/>
          <a:p>
            <a:endParaRPr kern="0">
              <a:solidFill>
                <a:srgbClr val="455560"/>
              </a:solidFill>
              <a:latin typeface="Garamond"/>
              <a:ea typeface="Garamond"/>
              <a:cs typeface="Garamond"/>
              <a:sym typeface="Garamond"/>
            </a:endParaRPr>
          </a:p>
        </p:txBody>
      </p:sp>
      <p:sp>
        <p:nvSpPr>
          <p:cNvPr id="887" name="Shape 887"/>
          <p:cNvSpPr txBox="1">
            <a:spLocks noGrp="1"/>
          </p:cNvSpPr>
          <p:nvPr>
            <p:ph type="subTitle" idx="1"/>
          </p:nvPr>
        </p:nvSpPr>
        <p:spPr>
          <a:xfrm>
            <a:off x="992452" y="4079239"/>
            <a:ext cx="7207436" cy="1752600"/>
          </a:xfrm>
          <a:prstGeom prst="rect">
            <a:avLst/>
          </a:prstGeom>
          <a:noFill/>
          <a:ln>
            <a:noFill/>
          </a:ln>
        </p:spPr>
        <p:txBody>
          <a:bodyPr lIns="91326" tIns="91326" rIns="91326" bIns="91326" anchor="t" anchorCtr="0"/>
          <a:lstStyle>
            <a:lvl1pPr marL="0" marR="0" lvl="0" indent="0" algn="l" rtl="0">
              <a:spcBef>
                <a:spcPts val="562"/>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1pPr>
            <a:lvl2pPr marL="454932" marR="0" lvl="1" indent="-8929" algn="ctr" rtl="0">
              <a:spcBef>
                <a:spcPts val="562"/>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2pPr>
            <a:lvl3pPr marL="909861" marR="0" lvl="2" indent="-8929" algn="ctr" rtl="0">
              <a:spcBef>
                <a:spcPts val="492"/>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3pPr>
            <a:lvl4pPr marL="1373708" marR="0" lvl="3" indent="-17839" algn="ctr" rtl="0">
              <a:spcBef>
                <a:spcPts val="422"/>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4pPr>
            <a:lvl5pPr marL="1828651" marR="0" lvl="4" indent="-17839" algn="ctr" rtl="0">
              <a:spcBef>
                <a:spcPts val="422"/>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5pPr>
            <a:lvl6pPr marL="2283579" marR="0" lvl="5" indent="-892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6pPr>
            <a:lvl7pPr marL="2738514" marR="0" lvl="6" indent="-892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7pPr>
            <a:lvl8pPr marL="3193446" marR="0" lvl="7" indent="-892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8pPr>
            <a:lvl9pPr marL="3657301" marR="0" lvl="8" indent="-1783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888" name="Shape 888"/>
          <p:cNvSpPr txBox="1">
            <a:spLocks noGrp="1"/>
          </p:cNvSpPr>
          <p:nvPr>
            <p:ph type="body" idx="2"/>
          </p:nvPr>
        </p:nvSpPr>
        <p:spPr>
          <a:xfrm>
            <a:off x="991685" y="1854276"/>
            <a:ext cx="7207436" cy="1956344"/>
          </a:xfrm>
          <a:prstGeom prst="rect">
            <a:avLst/>
          </a:prstGeom>
          <a:noFill/>
          <a:ln>
            <a:noFill/>
          </a:ln>
        </p:spPr>
        <p:txBody>
          <a:bodyPr lIns="91326" tIns="91326" rIns="91326" bIns="91326" anchor="t" anchorCtr="0"/>
          <a:lstStyle>
            <a:lvl1pPr marL="338969" marR="0" lvl="0" indent="-338969" algn="l" rtl="0">
              <a:spcBef>
                <a:spcPts val="633"/>
              </a:spcBef>
              <a:spcAft>
                <a:spcPts val="0"/>
              </a:spcAft>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0284"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9" name="Shape 889"/>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90" name="Shape 890"/>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423840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891"/>
        <p:cNvGrpSpPr/>
        <p:nvPr/>
      </p:nvGrpSpPr>
      <p:grpSpPr>
        <a:xfrm>
          <a:off x="0" y="0"/>
          <a:ext cx="0" cy="0"/>
          <a:chOff x="0" y="0"/>
          <a:chExt cx="0" cy="0"/>
        </a:xfrm>
      </p:grpSpPr>
      <p:sp>
        <p:nvSpPr>
          <p:cNvPr id="892" name="Shape 892"/>
          <p:cNvSpPr txBox="1">
            <a:spLocks noGrp="1"/>
          </p:cNvSpPr>
          <p:nvPr>
            <p:ph type="body" idx="1"/>
          </p:nvPr>
        </p:nvSpPr>
        <p:spPr>
          <a:xfrm>
            <a:off x="992188" y="1871664"/>
            <a:ext cx="6602412" cy="3889375"/>
          </a:xfrm>
          <a:prstGeom prst="rect">
            <a:avLst/>
          </a:prstGeom>
          <a:noFill/>
          <a:ln>
            <a:noFill/>
          </a:ln>
        </p:spPr>
        <p:txBody>
          <a:bodyPr lIns="91326" tIns="91326" rIns="91326" bIns="91326" anchor="t" anchorCtr="0"/>
          <a:lstStyle>
            <a:lvl1pPr marL="0" marR="0" lvl="0" indent="0" algn="l" rtl="0">
              <a:spcBef>
                <a:spcPts val="633"/>
              </a:spcBef>
              <a:spcAft>
                <a:spcPts val="0"/>
              </a:spcAft>
              <a:buClr>
                <a:srgbClr val="347576"/>
              </a:buClr>
              <a:buFont typeface="Arial"/>
              <a:buNone/>
              <a:defRPr sz="3200" b="0" i="0" u="none" strike="noStrike" cap="none">
                <a:solidFill>
                  <a:srgbClr val="347576"/>
                </a:solidFill>
                <a:latin typeface="Arial"/>
                <a:ea typeface="Arial"/>
                <a:cs typeface="Arial"/>
                <a:sym typeface="Arial"/>
              </a:defRPr>
            </a:lvl1pPr>
            <a:lvl2pPr marL="740378" marR="0" lvl="1" indent="-115962"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9199"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115962"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107048"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3" name="Shape 893"/>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94" name="Shape 894"/>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12236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1_Two Content">
    <p:spTree>
      <p:nvGrpSpPr>
        <p:cNvPr id="1" name="Shape 895"/>
        <p:cNvGrpSpPr/>
        <p:nvPr/>
      </p:nvGrpSpPr>
      <p:grpSpPr>
        <a:xfrm>
          <a:off x="0" y="0"/>
          <a:ext cx="0" cy="0"/>
          <a:chOff x="0" y="0"/>
          <a:chExt cx="0" cy="0"/>
        </a:xfrm>
      </p:grpSpPr>
      <p:sp>
        <p:nvSpPr>
          <p:cNvPr id="896" name="Shape 896"/>
          <p:cNvSpPr txBox="1">
            <a:spLocks noGrp="1"/>
          </p:cNvSpPr>
          <p:nvPr>
            <p:ph type="body" idx="1"/>
          </p:nvPr>
        </p:nvSpPr>
        <p:spPr>
          <a:xfrm>
            <a:off x="457199" y="1871070"/>
            <a:ext cx="4040187"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97" name="Shape 897"/>
          <p:cNvSpPr txBox="1">
            <a:spLocks noGrp="1"/>
          </p:cNvSpPr>
          <p:nvPr>
            <p:ph type="body" idx="2"/>
          </p:nvPr>
        </p:nvSpPr>
        <p:spPr>
          <a:xfrm>
            <a:off x="4645055" y="1871070"/>
            <a:ext cx="4041775"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98" name="Shape 898"/>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99" name="Shape 899"/>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1593805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1_Comparison">
    <p:spTree>
      <p:nvGrpSpPr>
        <p:cNvPr id="1" name="Shape 900"/>
        <p:cNvGrpSpPr/>
        <p:nvPr/>
      </p:nvGrpSpPr>
      <p:grpSpPr>
        <a:xfrm>
          <a:off x="0" y="0"/>
          <a:ext cx="0" cy="0"/>
          <a:chOff x="0" y="0"/>
          <a:chExt cx="0" cy="0"/>
        </a:xfrm>
      </p:grpSpPr>
      <p:sp>
        <p:nvSpPr>
          <p:cNvPr id="901" name="Shape 901"/>
          <p:cNvSpPr txBox="1">
            <a:spLocks noGrp="1"/>
          </p:cNvSpPr>
          <p:nvPr>
            <p:ph type="body" idx="1"/>
          </p:nvPr>
        </p:nvSpPr>
        <p:spPr>
          <a:xfrm>
            <a:off x="457199" y="1871070"/>
            <a:ext cx="4040187"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02" name="Shape 902"/>
          <p:cNvSpPr txBox="1">
            <a:spLocks noGrp="1"/>
          </p:cNvSpPr>
          <p:nvPr>
            <p:ph type="body" idx="2"/>
          </p:nvPr>
        </p:nvSpPr>
        <p:spPr>
          <a:xfrm>
            <a:off x="4645055" y="1871070"/>
            <a:ext cx="4041775"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03" name="Shape 903"/>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04" name="Shape 904"/>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541764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6_Blank">
    <p:spTree>
      <p:nvGrpSpPr>
        <p:cNvPr id="1" name="Shape 905"/>
        <p:cNvGrpSpPr/>
        <p:nvPr/>
      </p:nvGrpSpPr>
      <p:grpSpPr>
        <a:xfrm>
          <a:off x="0" y="0"/>
          <a:ext cx="0" cy="0"/>
          <a:chOff x="0" y="0"/>
          <a:chExt cx="0" cy="0"/>
        </a:xfrm>
      </p:grpSpPr>
      <p:sp>
        <p:nvSpPr>
          <p:cNvPr id="906" name="Shape 906"/>
          <p:cNvSpPr>
            <a:spLocks noGrp="1"/>
          </p:cNvSpPr>
          <p:nvPr>
            <p:ph type="pic" idx="2"/>
          </p:nvPr>
        </p:nvSpPr>
        <p:spPr>
          <a:xfrm>
            <a:off x="551385" y="1561929"/>
            <a:ext cx="3805360" cy="4432491"/>
          </a:xfrm>
          <a:prstGeom prst="rect">
            <a:avLst/>
          </a:prstGeom>
          <a:noFill/>
          <a:ln>
            <a:noFill/>
          </a:ln>
        </p:spPr>
        <p:txBody>
          <a:bodyPr lIns="91326" tIns="91326" rIns="91326" bIns="91326" anchor="t" anchorCtr="0"/>
          <a:lstStyle>
            <a:lvl1pPr marL="338969" marR="0" lvl="0" indent="-338969" algn="l" rtl="0">
              <a:spcBef>
                <a:spcPts val="633"/>
              </a:spcBef>
              <a:spcAft>
                <a:spcPts val="0"/>
              </a:spcAft>
              <a:buSzPct val="43478"/>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0284"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7" name="Shape 907"/>
          <p:cNvSpPr>
            <a:spLocks noGrp="1"/>
          </p:cNvSpPr>
          <p:nvPr>
            <p:ph type="pic" idx="3"/>
          </p:nvPr>
        </p:nvSpPr>
        <p:spPr>
          <a:xfrm>
            <a:off x="4805091" y="1561929"/>
            <a:ext cx="3805360" cy="4432491"/>
          </a:xfrm>
          <a:prstGeom prst="rect">
            <a:avLst/>
          </a:prstGeom>
          <a:noFill/>
          <a:ln>
            <a:noFill/>
          </a:ln>
        </p:spPr>
        <p:txBody>
          <a:bodyPr lIns="91326" tIns="91326" rIns="91326" bIns="91326" anchor="t" anchorCtr="0"/>
          <a:lstStyle>
            <a:lvl1pPr marL="338969" marR="0" lvl="0" indent="-338969" algn="l" rtl="0">
              <a:spcBef>
                <a:spcPts val="633"/>
              </a:spcBef>
              <a:spcAft>
                <a:spcPts val="0"/>
              </a:spcAft>
              <a:buSzPct val="43478"/>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0284"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8" name="Shape 908"/>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09" name="Shape 909"/>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574389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Shape 910"/>
        <p:cNvGrpSpPr/>
        <p:nvPr/>
      </p:nvGrpSpPr>
      <p:grpSpPr>
        <a:xfrm>
          <a:off x="0" y="0"/>
          <a:ext cx="0" cy="0"/>
          <a:chOff x="0" y="0"/>
          <a:chExt cx="0" cy="0"/>
        </a:xfrm>
      </p:grpSpPr>
      <p:sp>
        <p:nvSpPr>
          <p:cNvPr id="911" name="Shape 911"/>
          <p:cNvSpPr txBox="1">
            <a:spLocks noGrp="1"/>
          </p:cNvSpPr>
          <p:nvPr>
            <p:ph type="body" idx="1"/>
          </p:nvPr>
        </p:nvSpPr>
        <p:spPr>
          <a:xfrm>
            <a:off x="3575050" y="1838959"/>
            <a:ext cx="5111750" cy="4185920"/>
          </a:xfrm>
          <a:prstGeom prst="rect">
            <a:avLst/>
          </a:prstGeom>
          <a:noFill/>
          <a:ln>
            <a:noFill/>
          </a:ln>
        </p:spPr>
        <p:txBody>
          <a:bodyPr lIns="91326" tIns="91326" rIns="91326" bIns="91326" anchor="t" anchorCtr="0"/>
          <a:lstStyle>
            <a:lvl1pPr marL="0" marR="0" lvl="0" indent="0" algn="l" rtl="0">
              <a:spcBef>
                <a:spcPts val="633"/>
              </a:spcBef>
              <a:spcAft>
                <a:spcPts val="0"/>
              </a:spcAft>
              <a:buClr>
                <a:srgbClr val="347576"/>
              </a:buClr>
              <a:buFont typeface="Arial"/>
              <a:buNone/>
              <a:defRPr sz="3200" b="0" i="0" u="none" strike="noStrike" cap="none">
                <a:solidFill>
                  <a:srgbClr val="347576"/>
                </a:solidFill>
                <a:latin typeface="Arial"/>
                <a:ea typeface="Arial"/>
                <a:cs typeface="Arial"/>
                <a:sym typeface="Arial"/>
              </a:defRPr>
            </a:lvl1pPr>
            <a:lvl2pPr marL="740378" marR="0" lvl="1" indent="-115962"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9199"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115962"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107048"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2" name="Shape 912"/>
          <p:cNvSpPr txBox="1">
            <a:spLocks noGrp="1"/>
          </p:cNvSpPr>
          <p:nvPr>
            <p:ph type="body" idx="2"/>
          </p:nvPr>
        </p:nvSpPr>
        <p:spPr>
          <a:xfrm>
            <a:off x="457202" y="1838959"/>
            <a:ext cx="3008313" cy="4185920"/>
          </a:xfrm>
          <a:prstGeom prst="rect">
            <a:avLst/>
          </a:prstGeom>
          <a:noFill/>
          <a:ln>
            <a:noFill/>
          </a:ln>
        </p:spPr>
        <p:txBody>
          <a:bodyPr lIns="91326" tIns="91326" rIns="91326" bIns="91326" anchor="t" anchorCtr="0"/>
          <a:lstStyle>
            <a:lvl1pPr marL="0" marR="0" lvl="0" indent="0" algn="l" rtl="0">
              <a:spcBef>
                <a:spcPts val="281"/>
              </a:spcBef>
              <a:spcAft>
                <a:spcPts val="0"/>
              </a:spcAft>
              <a:buClr>
                <a:schemeClr val="accent3"/>
              </a:buClr>
              <a:buFont typeface="Arial"/>
              <a:buNone/>
              <a:defRPr sz="1400" b="0" i="0" u="none" strike="noStrike" cap="none">
                <a:solidFill>
                  <a:schemeClr val="accent3"/>
                </a:solidFill>
                <a:latin typeface="Arial"/>
                <a:ea typeface="Arial"/>
                <a:cs typeface="Arial"/>
                <a:sym typeface="Arial"/>
              </a:defRPr>
            </a:lvl1pPr>
            <a:lvl2pPr marL="454932" marR="0" lvl="1" indent="-8929" algn="l" rtl="0">
              <a:spcBef>
                <a:spcPts val="211"/>
              </a:spcBef>
              <a:spcAft>
                <a:spcPts val="0"/>
              </a:spcAft>
              <a:buClr>
                <a:srgbClr val="A6A6A6"/>
              </a:buClr>
              <a:buFont typeface="Arial"/>
              <a:buNone/>
              <a:defRPr sz="1200" b="0" i="0" u="none" strike="noStrike" cap="none">
                <a:solidFill>
                  <a:srgbClr val="A6A6A6"/>
                </a:solidFill>
                <a:latin typeface="Arial"/>
                <a:ea typeface="Arial"/>
                <a:cs typeface="Arial"/>
                <a:sym typeface="Arial"/>
              </a:defRPr>
            </a:lvl2pPr>
            <a:lvl3pPr marL="909861" marR="0" lvl="2" indent="-8929" algn="l" rtl="0">
              <a:spcBef>
                <a:spcPts val="211"/>
              </a:spcBef>
              <a:spcAft>
                <a:spcPts val="0"/>
              </a:spcAft>
              <a:buClr>
                <a:srgbClr val="A6A6A6"/>
              </a:buClr>
              <a:buFont typeface="Arial"/>
              <a:buNone/>
              <a:defRPr sz="1000" b="0" i="0" u="none" strike="noStrike" cap="none">
                <a:solidFill>
                  <a:srgbClr val="A6A6A6"/>
                </a:solidFill>
                <a:latin typeface="Arial"/>
                <a:ea typeface="Arial"/>
                <a:cs typeface="Arial"/>
                <a:sym typeface="Arial"/>
              </a:defRPr>
            </a:lvl3pPr>
            <a:lvl4pPr marL="1373708" marR="0" lvl="3"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4pPr>
            <a:lvl5pPr marL="1828651" marR="0" lvl="4"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5pPr>
            <a:lvl6pPr marL="2283579" marR="0" lvl="5"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6pPr>
            <a:lvl7pPr marL="2738514" marR="0" lvl="6"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7pPr>
            <a:lvl8pPr marL="3193446" marR="0" lvl="7"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8pPr>
            <a:lvl9pPr marL="3657301" marR="0" lvl="8" indent="-1783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913" name="Shape 913"/>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14" name="Shape 914"/>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855530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Shape 915"/>
        <p:cNvGrpSpPr/>
        <p:nvPr/>
      </p:nvGrpSpPr>
      <p:grpSpPr>
        <a:xfrm>
          <a:off x="0" y="0"/>
          <a:ext cx="0" cy="0"/>
          <a:chOff x="0" y="0"/>
          <a:chExt cx="0" cy="0"/>
        </a:xfrm>
      </p:grpSpPr>
      <p:sp>
        <p:nvSpPr>
          <p:cNvPr id="916" name="Shape 916"/>
          <p:cNvSpPr>
            <a:spLocks noGrp="1"/>
          </p:cNvSpPr>
          <p:nvPr>
            <p:ph type="pic" idx="2"/>
          </p:nvPr>
        </p:nvSpPr>
        <p:spPr>
          <a:xfrm>
            <a:off x="532400" y="1808486"/>
            <a:ext cx="8090123" cy="3276101"/>
          </a:xfrm>
          <a:prstGeom prst="rect">
            <a:avLst/>
          </a:prstGeom>
          <a:noFill/>
          <a:ln>
            <a:noFill/>
          </a:ln>
        </p:spPr>
        <p:txBody>
          <a:bodyPr lIns="91326" tIns="91326" rIns="91326" bIns="91326" anchor="t" anchorCtr="0"/>
          <a:lstStyle>
            <a:lvl1pPr marL="0" marR="0" lvl="0" indent="0" algn="l" rtl="0">
              <a:spcBef>
                <a:spcPts val="633"/>
              </a:spcBef>
              <a:spcAft>
                <a:spcPts val="0"/>
              </a:spcAft>
              <a:buClr>
                <a:srgbClr val="347576"/>
              </a:buClr>
              <a:buSzPct val="43478"/>
              <a:buFont typeface="Arial"/>
              <a:buNone/>
              <a:defRPr sz="3200" b="0" i="0" u="none" strike="noStrike" cap="none">
                <a:solidFill>
                  <a:srgbClr val="347576"/>
                </a:solidFill>
                <a:latin typeface="Arial"/>
                <a:ea typeface="Arial"/>
                <a:cs typeface="Arial"/>
                <a:sym typeface="Arial"/>
              </a:defRPr>
            </a:lvl1pPr>
            <a:lvl2pPr marL="454932" marR="0" lvl="1" indent="-8929" algn="l" rtl="0">
              <a:spcBef>
                <a:spcPts val="562"/>
              </a:spcBef>
              <a:spcAft>
                <a:spcPts val="0"/>
              </a:spcAft>
              <a:buClr>
                <a:srgbClr val="A6A6A6"/>
              </a:buClr>
              <a:buSzPct val="50000"/>
              <a:buFont typeface="Arial"/>
              <a:buNone/>
              <a:defRPr sz="2800" b="0" i="0" u="none" strike="noStrike" cap="none">
                <a:solidFill>
                  <a:srgbClr val="A6A6A6"/>
                </a:solidFill>
                <a:latin typeface="Arial"/>
                <a:ea typeface="Arial"/>
                <a:cs typeface="Arial"/>
                <a:sym typeface="Arial"/>
              </a:defRPr>
            </a:lvl2pPr>
            <a:lvl3pPr marL="909861" marR="0" lvl="2" indent="-8929" algn="l" rtl="0">
              <a:spcBef>
                <a:spcPts val="492"/>
              </a:spcBef>
              <a:spcAft>
                <a:spcPts val="0"/>
              </a:spcAft>
              <a:buClr>
                <a:srgbClr val="A6A6A6"/>
              </a:buClr>
              <a:buSzPct val="58823"/>
              <a:buFont typeface="Arial"/>
              <a:buNone/>
              <a:defRPr sz="2400" b="0" i="0" u="none" strike="noStrike" cap="none">
                <a:solidFill>
                  <a:srgbClr val="A6A6A6"/>
                </a:solidFill>
                <a:latin typeface="Arial"/>
                <a:ea typeface="Arial"/>
                <a:cs typeface="Arial"/>
                <a:sym typeface="Arial"/>
              </a:defRPr>
            </a:lvl3pPr>
            <a:lvl4pPr marL="1373708" marR="0" lvl="3" indent="-17839" algn="l" rtl="0">
              <a:spcBef>
                <a:spcPts val="422"/>
              </a:spcBef>
              <a:spcAft>
                <a:spcPts val="0"/>
              </a:spcAft>
              <a:buClr>
                <a:srgbClr val="A6A6A6"/>
              </a:buClr>
              <a:buSzPct val="71428"/>
              <a:buFont typeface="Arial"/>
              <a:buNone/>
              <a:defRPr sz="2000" b="0" i="0" u="none" strike="noStrike" cap="none">
                <a:solidFill>
                  <a:srgbClr val="A6A6A6"/>
                </a:solidFill>
                <a:latin typeface="Arial"/>
                <a:ea typeface="Arial"/>
                <a:cs typeface="Arial"/>
                <a:sym typeface="Arial"/>
              </a:defRPr>
            </a:lvl4pPr>
            <a:lvl5pPr marL="1828651" marR="0" lvl="4" indent="-17839" algn="l" rtl="0">
              <a:spcBef>
                <a:spcPts val="422"/>
              </a:spcBef>
              <a:spcAft>
                <a:spcPts val="0"/>
              </a:spcAft>
              <a:buClr>
                <a:srgbClr val="A6A6A6"/>
              </a:buClr>
              <a:buSzPct val="71428"/>
              <a:buFont typeface="Arial"/>
              <a:buNone/>
              <a:defRPr sz="2000" b="0" i="0" u="none" strike="noStrike" cap="none">
                <a:solidFill>
                  <a:srgbClr val="A6A6A6"/>
                </a:solidFill>
                <a:latin typeface="Arial"/>
                <a:ea typeface="Arial"/>
                <a:cs typeface="Arial"/>
                <a:sym typeface="Arial"/>
              </a:defRPr>
            </a:lvl5pPr>
            <a:lvl6pPr marL="2283579" marR="0" lvl="5"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6pPr>
            <a:lvl7pPr marL="2738514" marR="0" lvl="6"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7pPr>
            <a:lvl8pPr marL="3193446" marR="0" lvl="7"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8pPr>
            <a:lvl9pPr marL="3657301" marR="0" lvl="8" indent="-1783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9pPr>
          </a:lstStyle>
          <a:p>
            <a:endParaRPr/>
          </a:p>
        </p:txBody>
      </p:sp>
      <p:sp>
        <p:nvSpPr>
          <p:cNvPr id="917" name="Shape 917"/>
          <p:cNvSpPr txBox="1">
            <a:spLocks noGrp="1"/>
          </p:cNvSpPr>
          <p:nvPr>
            <p:ph type="body" idx="1"/>
          </p:nvPr>
        </p:nvSpPr>
        <p:spPr>
          <a:xfrm>
            <a:off x="532373" y="5367338"/>
            <a:ext cx="4679709" cy="804862"/>
          </a:xfrm>
          <a:prstGeom prst="rect">
            <a:avLst/>
          </a:prstGeom>
          <a:noFill/>
          <a:ln>
            <a:noFill/>
          </a:ln>
        </p:spPr>
        <p:txBody>
          <a:bodyPr lIns="91326" tIns="91326" rIns="91326" bIns="91326" anchor="t" anchorCtr="0"/>
          <a:lstStyle>
            <a:lvl1pPr marL="0" marR="0" lvl="0" indent="0" algn="l" rtl="0">
              <a:spcBef>
                <a:spcPts val="281"/>
              </a:spcBef>
              <a:spcAft>
                <a:spcPts val="0"/>
              </a:spcAft>
              <a:buClr>
                <a:srgbClr val="347576"/>
              </a:buClr>
              <a:buFont typeface="Arial"/>
              <a:buNone/>
              <a:defRPr sz="1400" b="0" i="0" u="none" strike="noStrike" cap="none">
                <a:solidFill>
                  <a:srgbClr val="347576"/>
                </a:solidFill>
                <a:latin typeface="Arial"/>
                <a:ea typeface="Arial"/>
                <a:cs typeface="Arial"/>
                <a:sym typeface="Arial"/>
              </a:defRPr>
            </a:lvl1pPr>
            <a:lvl2pPr marL="454932" marR="0" lvl="1" indent="-8929" algn="l" rtl="0">
              <a:spcBef>
                <a:spcPts val="211"/>
              </a:spcBef>
              <a:spcAft>
                <a:spcPts val="0"/>
              </a:spcAft>
              <a:buClr>
                <a:srgbClr val="A6A6A6"/>
              </a:buClr>
              <a:buFont typeface="Arial"/>
              <a:buNone/>
              <a:defRPr sz="1200" b="0" i="0" u="none" strike="noStrike" cap="none">
                <a:solidFill>
                  <a:srgbClr val="A6A6A6"/>
                </a:solidFill>
                <a:latin typeface="Arial"/>
                <a:ea typeface="Arial"/>
                <a:cs typeface="Arial"/>
                <a:sym typeface="Arial"/>
              </a:defRPr>
            </a:lvl2pPr>
            <a:lvl3pPr marL="909861" marR="0" lvl="2" indent="-8929" algn="l" rtl="0">
              <a:spcBef>
                <a:spcPts val="211"/>
              </a:spcBef>
              <a:spcAft>
                <a:spcPts val="0"/>
              </a:spcAft>
              <a:buClr>
                <a:srgbClr val="A6A6A6"/>
              </a:buClr>
              <a:buFont typeface="Arial"/>
              <a:buNone/>
              <a:defRPr sz="1000" b="0" i="0" u="none" strike="noStrike" cap="none">
                <a:solidFill>
                  <a:srgbClr val="A6A6A6"/>
                </a:solidFill>
                <a:latin typeface="Arial"/>
                <a:ea typeface="Arial"/>
                <a:cs typeface="Arial"/>
                <a:sym typeface="Arial"/>
              </a:defRPr>
            </a:lvl3pPr>
            <a:lvl4pPr marL="1373708" marR="0" lvl="3"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4pPr>
            <a:lvl5pPr marL="1828651" marR="0" lvl="4"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5pPr>
            <a:lvl6pPr marL="2283579" marR="0" lvl="5"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6pPr>
            <a:lvl7pPr marL="2738514" marR="0" lvl="6"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7pPr>
            <a:lvl8pPr marL="3193446" marR="0" lvl="7"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8pPr>
            <a:lvl9pPr marL="3657301" marR="0" lvl="8" indent="-1783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918" name="Shape 918"/>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19" name="Shape 919"/>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855394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7_Blank">
    <p:spTree>
      <p:nvGrpSpPr>
        <p:cNvPr id="1" name="Shape 920"/>
        <p:cNvGrpSpPr/>
        <p:nvPr/>
      </p:nvGrpSpPr>
      <p:grpSpPr>
        <a:xfrm>
          <a:off x="0" y="0"/>
          <a:ext cx="0" cy="0"/>
          <a:chOff x="0" y="0"/>
          <a:chExt cx="0" cy="0"/>
        </a:xfrm>
      </p:grpSpPr>
      <p:sp>
        <p:nvSpPr>
          <p:cNvPr id="921" name="Shape 921"/>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922" name="Shape 922"/>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23" name="Shape 923"/>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818497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Shape 924"/>
        <p:cNvGrpSpPr/>
        <p:nvPr/>
      </p:nvGrpSpPr>
      <p:grpSpPr>
        <a:xfrm>
          <a:off x="0" y="0"/>
          <a:ext cx="0" cy="0"/>
          <a:chOff x="0" y="0"/>
          <a:chExt cx="0" cy="0"/>
        </a:xfrm>
      </p:grpSpPr>
      <p:sp>
        <p:nvSpPr>
          <p:cNvPr id="925" name="Shape 925"/>
          <p:cNvSpPr txBox="1">
            <a:spLocks noGrp="1"/>
          </p:cNvSpPr>
          <p:nvPr>
            <p:ph type="body" idx="1"/>
          </p:nvPr>
        </p:nvSpPr>
        <p:spPr>
          <a:xfrm>
            <a:off x="457200" y="1600225"/>
            <a:ext cx="8229600" cy="4525963"/>
          </a:xfrm>
          <a:prstGeom prst="rect">
            <a:avLst/>
          </a:prstGeom>
          <a:noFill/>
          <a:ln>
            <a:noFill/>
          </a:ln>
        </p:spPr>
        <p:txBody>
          <a:bodyPr lIns="91326" tIns="91326" rIns="91326" bIns="91326" anchor="t" anchorCtr="0"/>
          <a:lstStyle>
            <a:lvl1pPr marL="338969" marR="0" lvl="0" indent="-338969" algn="l" rtl="0">
              <a:spcBef>
                <a:spcPts val="633"/>
              </a:spcBef>
              <a:spcAft>
                <a:spcPts val="0"/>
              </a:spcAft>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347576"/>
              </a:buClr>
              <a:buSzPct val="100000"/>
              <a:buFont typeface="Arial"/>
              <a:buChar char="•"/>
              <a:defRPr sz="2800" b="0" i="0" u="none" strike="noStrike" cap="none">
                <a:solidFill>
                  <a:srgbClr val="347576"/>
                </a:solidFill>
                <a:latin typeface="Arial"/>
                <a:ea typeface="Arial"/>
                <a:cs typeface="Arial"/>
                <a:sym typeface="Arial"/>
              </a:defRPr>
            </a:lvl2pPr>
            <a:lvl3pPr marL="1141786" marR="0" lvl="2" indent="-80284" algn="l" rtl="0">
              <a:spcBef>
                <a:spcPts val="492"/>
              </a:spcBef>
              <a:spcAft>
                <a:spcPts val="0"/>
              </a:spcAft>
              <a:buClr>
                <a:srgbClr val="347576"/>
              </a:buClr>
              <a:buSzPct val="100000"/>
              <a:buFont typeface="Arial"/>
              <a:buChar char="•"/>
              <a:defRPr sz="2400" b="0" i="0" u="none" strike="noStrike" cap="none">
                <a:solidFill>
                  <a:srgbClr val="347576"/>
                </a:solidFill>
                <a:latin typeface="Arial"/>
                <a:ea typeface="Arial"/>
                <a:cs typeface="Arial"/>
                <a:sym typeface="Arial"/>
              </a:defRPr>
            </a:lvl3pPr>
            <a:lvl4pPr marL="1596720" marR="0" lvl="3" indent="-98123" algn="l" rtl="0">
              <a:spcBef>
                <a:spcPts val="422"/>
              </a:spcBef>
              <a:spcAft>
                <a:spcPts val="0"/>
              </a:spcAft>
              <a:buClr>
                <a:srgbClr val="347576"/>
              </a:buClr>
              <a:buSzPct val="100000"/>
              <a:buFont typeface="Arial"/>
              <a:buChar char="•"/>
              <a:defRPr sz="2000" b="0" i="0" u="none" strike="noStrike" cap="none">
                <a:solidFill>
                  <a:srgbClr val="347576"/>
                </a:solidFill>
                <a:latin typeface="Arial"/>
                <a:ea typeface="Arial"/>
                <a:cs typeface="Arial"/>
                <a:sym typeface="Arial"/>
              </a:defRPr>
            </a:lvl4pPr>
            <a:lvl5pPr marL="2051655" marR="0" lvl="4" indent="-107048" algn="l" rtl="0">
              <a:spcBef>
                <a:spcPts val="352"/>
              </a:spcBef>
              <a:spcAft>
                <a:spcPts val="0"/>
              </a:spcAft>
              <a:buClr>
                <a:srgbClr val="347576"/>
              </a:buClr>
              <a:buSzPct val="100000"/>
              <a:buFont typeface="Arial"/>
              <a:buChar char="•"/>
              <a:defRPr sz="1800" b="0" i="0" u="none" strike="noStrike" cap="none">
                <a:solidFill>
                  <a:srgbClr val="34757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6" name="Shape 926"/>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927" name="Shape 927"/>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28" name="Shape 928"/>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3291894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wo Content">
    <p:spTree>
      <p:nvGrpSpPr>
        <p:cNvPr id="1" name="Shape 895"/>
        <p:cNvGrpSpPr/>
        <p:nvPr/>
      </p:nvGrpSpPr>
      <p:grpSpPr>
        <a:xfrm>
          <a:off x="0" y="0"/>
          <a:ext cx="0" cy="0"/>
          <a:chOff x="0" y="0"/>
          <a:chExt cx="0" cy="0"/>
        </a:xfrm>
      </p:grpSpPr>
      <p:sp>
        <p:nvSpPr>
          <p:cNvPr id="896" name="Shape 896"/>
          <p:cNvSpPr txBox="1">
            <a:spLocks noGrp="1"/>
          </p:cNvSpPr>
          <p:nvPr>
            <p:ph type="body" idx="1"/>
          </p:nvPr>
        </p:nvSpPr>
        <p:spPr>
          <a:xfrm>
            <a:off x="457199" y="1871070"/>
            <a:ext cx="4040187"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97" name="Shape 897"/>
          <p:cNvSpPr txBox="1">
            <a:spLocks noGrp="1"/>
          </p:cNvSpPr>
          <p:nvPr>
            <p:ph type="body" idx="2"/>
          </p:nvPr>
        </p:nvSpPr>
        <p:spPr>
          <a:xfrm>
            <a:off x="4645055" y="1871070"/>
            <a:ext cx="4041775"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98" name="Shape 898"/>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99" name="Shape 899"/>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688440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929"/>
        <p:cNvGrpSpPr/>
        <p:nvPr/>
      </p:nvGrpSpPr>
      <p:grpSpPr>
        <a:xfrm>
          <a:off x="0" y="0"/>
          <a:ext cx="0" cy="0"/>
          <a:chOff x="0" y="0"/>
          <a:chExt cx="0" cy="0"/>
        </a:xfrm>
      </p:grpSpPr>
      <p:sp>
        <p:nvSpPr>
          <p:cNvPr id="930" name="Shape 930"/>
          <p:cNvSpPr txBox="1"/>
          <p:nvPr/>
        </p:nvSpPr>
        <p:spPr>
          <a:xfrm>
            <a:off x="6985040" y="762000"/>
            <a:ext cx="184731" cy="369332"/>
          </a:xfrm>
          <a:prstGeom prst="rect">
            <a:avLst/>
          </a:prstGeom>
          <a:noFill/>
          <a:ln>
            <a:noFill/>
          </a:ln>
        </p:spPr>
        <p:txBody>
          <a:bodyPr lIns="91326" tIns="45654" rIns="91326" bIns="45654" anchor="t" anchorCtr="0">
            <a:noAutofit/>
          </a:bodyPr>
          <a:lstStyle/>
          <a:p>
            <a:endParaRPr kern="0">
              <a:solidFill>
                <a:srgbClr val="000000"/>
              </a:solidFill>
              <a:latin typeface="Garamond"/>
              <a:ea typeface="Garamond"/>
              <a:cs typeface="Garamond"/>
              <a:sym typeface="Garamond"/>
            </a:endParaRPr>
          </a:p>
        </p:txBody>
      </p:sp>
      <p:sp>
        <p:nvSpPr>
          <p:cNvPr id="931" name="Shape 931"/>
          <p:cNvSpPr txBox="1">
            <a:spLocks noGrp="1"/>
          </p:cNvSpPr>
          <p:nvPr>
            <p:ph type="subTitle" idx="1"/>
          </p:nvPr>
        </p:nvSpPr>
        <p:spPr>
          <a:xfrm>
            <a:off x="992452" y="4079239"/>
            <a:ext cx="7207436" cy="1752600"/>
          </a:xfrm>
          <a:prstGeom prst="rect">
            <a:avLst/>
          </a:prstGeom>
          <a:noFill/>
          <a:ln>
            <a:noFill/>
          </a:ln>
        </p:spPr>
        <p:txBody>
          <a:bodyPr lIns="91326" tIns="91326" rIns="91326" bIns="91326" anchor="t" anchorCtr="0"/>
          <a:lstStyle>
            <a:lvl1pPr marL="0" marR="0" lvl="0" indent="0" algn="l" rtl="0">
              <a:spcBef>
                <a:spcPts val="562"/>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1pPr>
            <a:lvl2pPr marL="454932" marR="0" lvl="1" indent="-8929" algn="ctr" rtl="0">
              <a:spcBef>
                <a:spcPts val="562"/>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2pPr>
            <a:lvl3pPr marL="909861" marR="0" lvl="2" indent="-8929" algn="ctr" rtl="0">
              <a:spcBef>
                <a:spcPts val="492"/>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3pPr>
            <a:lvl4pPr marL="1373708" marR="0" lvl="3" indent="-17839" algn="ctr" rtl="0">
              <a:spcBef>
                <a:spcPts val="422"/>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4pPr>
            <a:lvl5pPr marL="1828651" marR="0" lvl="4" indent="-17839" algn="ctr" rtl="0">
              <a:spcBef>
                <a:spcPts val="422"/>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5pPr>
            <a:lvl6pPr marL="2283579" marR="0" lvl="5" indent="-892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6pPr>
            <a:lvl7pPr marL="2738514" marR="0" lvl="6" indent="-892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7pPr>
            <a:lvl8pPr marL="3193446" marR="0" lvl="7" indent="-892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8pPr>
            <a:lvl9pPr marL="3657301" marR="0" lvl="8" indent="-1783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932" name="Shape 932"/>
          <p:cNvSpPr txBox="1">
            <a:spLocks noGrp="1"/>
          </p:cNvSpPr>
          <p:nvPr>
            <p:ph type="body" idx="2"/>
          </p:nvPr>
        </p:nvSpPr>
        <p:spPr>
          <a:xfrm>
            <a:off x="991685" y="1854276"/>
            <a:ext cx="7207436" cy="1956344"/>
          </a:xfrm>
          <a:prstGeom prst="rect">
            <a:avLst/>
          </a:prstGeom>
          <a:noFill/>
          <a:ln>
            <a:noFill/>
          </a:ln>
        </p:spPr>
        <p:txBody>
          <a:bodyPr lIns="91326" tIns="91326" rIns="91326" bIns="91326" anchor="t" anchorCtr="0"/>
          <a:lstStyle>
            <a:lvl1pPr marL="338969" marR="0" lvl="0" indent="-338969" algn="l" rtl="0">
              <a:spcBef>
                <a:spcPts val="633"/>
              </a:spcBef>
              <a:spcAft>
                <a:spcPts val="0"/>
              </a:spcAft>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0284"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3" name="Shape 933"/>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34" name="Shape 934"/>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888888"/>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246631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Shape 935"/>
        <p:cNvGrpSpPr/>
        <p:nvPr/>
      </p:nvGrpSpPr>
      <p:grpSpPr>
        <a:xfrm>
          <a:off x="0" y="0"/>
          <a:ext cx="0" cy="0"/>
          <a:chOff x="0" y="0"/>
          <a:chExt cx="0" cy="0"/>
        </a:xfrm>
      </p:grpSpPr>
      <p:sp>
        <p:nvSpPr>
          <p:cNvPr id="936" name="Shape 936"/>
          <p:cNvSpPr txBox="1">
            <a:spLocks noGrp="1"/>
          </p:cNvSpPr>
          <p:nvPr>
            <p:ph type="body" idx="1"/>
          </p:nvPr>
        </p:nvSpPr>
        <p:spPr>
          <a:xfrm>
            <a:off x="992188" y="1871664"/>
            <a:ext cx="6602412" cy="3889375"/>
          </a:xfrm>
          <a:prstGeom prst="rect">
            <a:avLst/>
          </a:prstGeom>
          <a:noFill/>
          <a:ln>
            <a:noFill/>
          </a:ln>
        </p:spPr>
        <p:txBody>
          <a:bodyPr lIns="91326" tIns="91326" rIns="91326" bIns="91326" anchor="t" anchorCtr="0"/>
          <a:lstStyle>
            <a:lvl1pPr marL="0" marR="0" lvl="0" indent="0" algn="l" rtl="0">
              <a:spcBef>
                <a:spcPts val="633"/>
              </a:spcBef>
              <a:spcAft>
                <a:spcPts val="0"/>
              </a:spcAft>
              <a:buClr>
                <a:srgbClr val="347576"/>
              </a:buClr>
              <a:buFont typeface="Arial"/>
              <a:buNone/>
              <a:defRPr sz="3200" b="0" i="0" u="none" strike="noStrike" cap="none">
                <a:solidFill>
                  <a:srgbClr val="347576"/>
                </a:solidFill>
                <a:latin typeface="Arial"/>
                <a:ea typeface="Arial"/>
                <a:cs typeface="Arial"/>
                <a:sym typeface="Arial"/>
              </a:defRPr>
            </a:lvl1pPr>
            <a:lvl2pPr marL="740378" marR="0" lvl="1" indent="-115962"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9199"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115962"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107048"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7" name="Shape 937"/>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38" name="Shape 938"/>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1559716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2_Section Header">
    <p:spTree>
      <p:nvGrpSpPr>
        <p:cNvPr id="1" name="Shape 939"/>
        <p:cNvGrpSpPr/>
        <p:nvPr/>
      </p:nvGrpSpPr>
      <p:grpSpPr>
        <a:xfrm>
          <a:off x="0" y="0"/>
          <a:ext cx="0" cy="0"/>
          <a:chOff x="0" y="0"/>
          <a:chExt cx="0" cy="0"/>
        </a:xfrm>
      </p:grpSpPr>
      <p:sp>
        <p:nvSpPr>
          <p:cNvPr id="940" name="Shape 940"/>
          <p:cNvSpPr txBox="1">
            <a:spLocks noGrp="1"/>
          </p:cNvSpPr>
          <p:nvPr>
            <p:ph type="body" idx="1"/>
          </p:nvPr>
        </p:nvSpPr>
        <p:spPr>
          <a:xfrm>
            <a:off x="722313" y="2906742"/>
            <a:ext cx="7772400" cy="1500187"/>
          </a:xfrm>
          <a:prstGeom prst="rect">
            <a:avLst/>
          </a:prstGeom>
          <a:noFill/>
          <a:ln>
            <a:noFill/>
          </a:ln>
        </p:spPr>
        <p:txBody>
          <a:bodyPr lIns="91326" tIns="91326" rIns="91326" bIns="91326" anchor="b" anchorCtr="0"/>
          <a:lstStyle>
            <a:lvl1pPr marL="0" marR="0" lvl="0" indent="0" algn="l" rtl="0">
              <a:spcBef>
                <a:spcPts val="422"/>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1pPr>
            <a:lvl2pPr marL="454932" marR="0" lvl="1" indent="-8929" algn="l" rtl="0">
              <a:spcBef>
                <a:spcPts val="352"/>
              </a:spcBef>
              <a:spcAft>
                <a:spcPts val="0"/>
              </a:spcAft>
              <a:buClr>
                <a:srgbClr val="888888"/>
              </a:buClr>
              <a:buFont typeface="Arial"/>
              <a:buNone/>
              <a:defRPr sz="1800" b="0" i="0" u="none" strike="noStrike" cap="none">
                <a:solidFill>
                  <a:srgbClr val="888888"/>
                </a:solidFill>
                <a:latin typeface="Arial"/>
                <a:ea typeface="Arial"/>
                <a:cs typeface="Arial"/>
                <a:sym typeface="Arial"/>
              </a:defRPr>
            </a:lvl2pPr>
            <a:lvl3pPr marL="909861" marR="0" lvl="2" indent="-8929" algn="l" rtl="0">
              <a:spcBef>
                <a:spcPts val="352"/>
              </a:spcBef>
              <a:spcAft>
                <a:spcPts val="0"/>
              </a:spcAft>
              <a:buClr>
                <a:srgbClr val="888888"/>
              </a:buClr>
              <a:buFont typeface="Arial"/>
              <a:buNone/>
              <a:defRPr sz="1600" b="0" i="0" u="none" strike="noStrike" cap="none">
                <a:solidFill>
                  <a:srgbClr val="888888"/>
                </a:solidFill>
                <a:latin typeface="Arial"/>
                <a:ea typeface="Arial"/>
                <a:cs typeface="Arial"/>
                <a:sym typeface="Arial"/>
              </a:defRPr>
            </a:lvl3pPr>
            <a:lvl4pPr marL="1373708" marR="0" lvl="3" indent="-17839" algn="l" rtl="0">
              <a:spcBef>
                <a:spcPts val="281"/>
              </a:spcBef>
              <a:spcAft>
                <a:spcPts val="0"/>
              </a:spcAft>
              <a:buClr>
                <a:srgbClr val="888888"/>
              </a:buClr>
              <a:buFont typeface="Arial"/>
              <a:buNone/>
              <a:defRPr sz="1400" b="0" i="0" u="none" strike="noStrike" cap="none">
                <a:solidFill>
                  <a:srgbClr val="888888"/>
                </a:solidFill>
                <a:latin typeface="Arial"/>
                <a:ea typeface="Arial"/>
                <a:cs typeface="Arial"/>
                <a:sym typeface="Arial"/>
              </a:defRPr>
            </a:lvl4pPr>
            <a:lvl5pPr marL="1828651" marR="0" lvl="4" indent="-17839" algn="l" rtl="0">
              <a:spcBef>
                <a:spcPts val="281"/>
              </a:spcBef>
              <a:spcAft>
                <a:spcPts val="0"/>
              </a:spcAft>
              <a:buClr>
                <a:srgbClr val="888888"/>
              </a:buClr>
              <a:buFont typeface="Arial"/>
              <a:buNone/>
              <a:defRPr sz="1400" b="0" i="0" u="none" strike="noStrike" cap="none">
                <a:solidFill>
                  <a:srgbClr val="888888"/>
                </a:solidFill>
                <a:latin typeface="Arial"/>
                <a:ea typeface="Arial"/>
                <a:cs typeface="Arial"/>
                <a:sym typeface="Arial"/>
              </a:defRPr>
            </a:lvl5pPr>
            <a:lvl6pPr marL="2283579" marR="0" lvl="5" indent="-8929" algn="l" rtl="0">
              <a:spcBef>
                <a:spcPts val="281"/>
              </a:spcBef>
              <a:buClr>
                <a:srgbClr val="888888"/>
              </a:buClr>
              <a:buFont typeface="Arial"/>
              <a:buNone/>
              <a:defRPr sz="1400" b="0" i="0" u="none" strike="noStrike" cap="none">
                <a:solidFill>
                  <a:srgbClr val="888888"/>
                </a:solidFill>
                <a:latin typeface="Arial"/>
                <a:ea typeface="Arial"/>
                <a:cs typeface="Arial"/>
                <a:sym typeface="Arial"/>
              </a:defRPr>
            </a:lvl6pPr>
            <a:lvl7pPr marL="2738514" marR="0" lvl="6" indent="-8929" algn="l" rtl="0">
              <a:spcBef>
                <a:spcPts val="281"/>
              </a:spcBef>
              <a:buClr>
                <a:srgbClr val="888888"/>
              </a:buClr>
              <a:buFont typeface="Arial"/>
              <a:buNone/>
              <a:defRPr sz="1400" b="0" i="0" u="none" strike="noStrike" cap="none">
                <a:solidFill>
                  <a:srgbClr val="888888"/>
                </a:solidFill>
                <a:latin typeface="Arial"/>
                <a:ea typeface="Arial"/>
                <a:cs typeface="Arial"/>
                <a:sym typeface="Arial"/>
              </a:defRPr>
            </a:lvl7pPr>
            <a:lvl8pPr marL="3193446" marR="0" lvl="7" indent="-8929" algn="l" rtl="0">
              <a:spcBef>
                <a:spcPts val="281"/>
              </a:spcBef>
              <a:buClr>
                <a:srgbClr val="888888"/>
              </a:buClr>
              <a:buFont typeface="Arial"/>
              <a:buNone/>
              <a:defRPr sz="1400" b="0" i="0" u="none" strike="noStrike" cap="none">
                <a:solidFill>
                  <a:srgbClr val="888888"/>
                </a:solidFill>
                <a:latin typeface="Arial"/>
                <a:ea typeface="Arial"/>
                <a:cs typeface="Arial"/>
                <a:sym typeface="Arial"/>
              </a:defRPr>
            </a:lvl8pPr>
            <a:lvl9pPr marL="3657301" marR="0" lvl="8" indent="-17839" algn="l" rtl="0">
              <a:spcBef>
                <a:spcPts val="281"/>
              </a:spcBef>
              <a:buClr>
                <a:srgbClr val="888888"/>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941" name="Shape 941"/>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42" name="Shape 942"/>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421192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cSld name="2_Two Content">
    <p:spTree>
      <p:nvGrpSpPr>
        <p:cNvPr id="1" name="Shape 943"/>
        <p:cNvGrpSpPr/>
        <p:nvPr/>
      </p:nvGrpSpPr>
      <p:grpSpPr>
        <a:xfrm>
          <a:off x="0" y="0"/>
          <a:ext cx="0" cy="0"/>
          <a:chOff x="0" y="0"/>
          <a:chExt cx="0" cy="0"/>
        </a:xfrm>
      </p:grpSpPr>
      <p:sp>
        <p:nvSpPr>
          <p:cNvPr id="944" name="Shape 944"/>
          <p:cNvSpPr txBox="1">
            <a:spLocks noGrp="1"/>
          </p:cNvSpPr>
          <p:nvPr>
            <p:ph type="body" idx="1"/>
          </p:nvPr>
        </p:nvSpPr>
        <p:spPr>
          <a:xfrm>
            <a:off x="457199" y="1871070"/>
            <a:ext cx="4040187"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45" name="Shape 945"/>
          <p:cNvSpPr txBox="1">
            <a:spLocks noGrp="1"/>
          </p:cNvSpPr>
          <p:nvPr>
            <p:ph type="body" idx="2"/>
          </p:nvPr>
        </p:nvSpPr>
        <p:spPr>
          <a:xfrm>
            <a:off x="4645055" y="1871070"/>
            <a:ext cx="4041775"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46" name="Shape 946"/>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47" name="Shape 947"/>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8523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cSld name="2_Comparison">
    <p:spTree>
      <p:nvGrpSpPr>
        <p:cNvPr id="1" name="Shape 948"/>
        <p:cNvGrpSpPr/>
        <p:nvPr/>
      </p:nvGrpSpPr>
      <p:grpSpPr>
        <a:xfrm>
          <a:off x="0" y="0"/>
          <a:ext cx="0" cy="0"/>
          <a:chOff x="0" y="0"/>
          <a:chExt cx="0" cy="0"/>
        </a:xfrm>
      </p:grpSpPr>
      <p:sp>
        <p:nvSpPr>
          <p:cNvPr id="949" name="Shape 949"/>
          <p:cNvSpPr txBox="1">
            <a:spLocks noGrp="1"/>
          </p:cNvSpPr>
          <p:nvPr>
            <p:ph type="body" idx="1"/>
          </p:nvPr>
        </p:nvSpPr>
        <p:spPr>
          <a:xfrm>
            <a:off x="457199" y="1871070"/>
            <a:ext cx="4040187"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50" name="Shape 950"/>
          <p:cNvSpPr txBox="1">
            <a:spLocks noGrp="1"/>
          </p:cNvSpPr>
          <p:nvPr>
            <p:ph type="body" idx="2"/>
          </p:nvPr>
        </p:nvSpPr>
        <p:spPr>
          <a:xfrm>
            <a:off x="4645055" y="1871070"/>
            <a:ext cx="4041775"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51" name="Shape 951"/>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52" name="Shape 952"/>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1290123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26_Title Only">
    <p:spTree>
      <p:nvGrpSpPr>
        <p:cNvPr id="1" name="Shape 953"/>
        <p:cNvGrpSpPr/>
        <p:nvPr/>
      </p:nvGrpSpPr>
      <p:grpSpPr>
        <a:xfrm>
          <a:off x="0" y="0"/>
          <a:ext cx="0" cy="0"/>
          <a:chOff x="0" y="0"/>
          <a:chExt cx="0" cy="0"/>
        </a:xfrm>
      </p:grpSpPr>
      <p:sp>
        <p:nvSpPr>
          <p:cNvPr id="954" name="Shape 954"/>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55" name="Shape 955"/>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1746269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8_Blank">
    <p:spTree>
      <p:nvGrpSpPr>
        <p:cNvPr id="1" name="Shape 956"/>
        <p:cNvGrpSpPr/>
        <p:nvPr/>
      </p:nvGrpSpPr>
      <p:grpSpPr>
        <a:xfrm>
          <a:off x="0" y="0"/>
          <a:ext cx="0" cy="0"/>
          <a:chOff x="0" y="0"/>
          <a:chExt cx="0" cy="0"/>
        </a:xfrm>
      </p:grpSpPr>
      <p:sp>
        <p:nvSpPr>
          <p:cNvPr id="957" name="Shape 957"/>
          <p:cNvSpPr>
            <a:spLocks noGrp="1"/>
          </p:cNvSpPr>
          <p:nvPr>
            <p:ph type="pic" idx="2"/>
          </p:nvPr>
        </p:nvSpPr>
        <p:spPr>
          <a:xfrm>
            <a:off x="551385" y="1561929"/>
            <a:ext cx="3805360" cy="4432491"/>
          </a:xfrm>
          <a:prstGeom prst="rect">
            <a:avLst/>
          </a:prstGeom>
          <a:noFill/>
          <a:ln>
            <a:noFill/>
          </a:ln>
        </p:spPr>
        <p:txBody>
          <a:bodyPr lIns="91326" tIns="91326" rIns="91326" bIns="91326" anchor="t" anchorCtr="0"/>
          <a:lstStyle>
            <a:lvl1pPr marL="338969" marR="0" lvl="0" indent="-338969" algn="l" rtl="0">
              <a:spcBef>
                <a:spcPts val="633"/>
              </a:spcBef>
              <a:spcAft>
                <a:spcPts val="0"/>
              </a:spcAft>
              <a:buSzPct val="43478"/>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0284"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8" name="Shape 958"/>
          <p:cNvSpPr>
            <a:spLocks noGrp="1"/>
          </p:cNvSpPr>
          <p:nvPr>
            <p:ph type="pic" idx="3"/>
          </p:nvPr>
        </p:nvSpPr>
        <p:spPr>
          <a:xfrm>
            <a:off x="4805091" y="1561929"/>
            <a:ext cx="3805360" cy="4432491"/>
          </a:xfrm>
          <a:prstGeom prst="rect">
            <a:avLst/>
          </a:prstGeom>
          <a:noFill/>
          <a:ln>
            <a:noFill/>
          </a:ln>
        </p:spPr>
        <p:txBody>
          <a:bodyPr lIns="91326" tIns="91326" rIns="91326" bIns="91326" anchor="t" anchorCtr="0"/>
          <a:lstStyle>
            <a:lvl1pPr marL="338969" marR="0" lvl="0" indent="-338969" algn="l" rtl="0">
              <a:spcBef>
                <a:spcPts val="633"/>
              </a:spcBef>
              <a:spcAft>
                <a:spcPts val="0"/>
              </a:spcAft>
              <a:buSzPct val="43478"/>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0284"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9" name="Shape 959"/>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60" name="Shape 960"/>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156736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Shape 961"/>
        <p:cNvGrpSpPr/>
        <p:nvPr/>
      </p:nvGrpSpPr>
      <p:grpSpPr>
        <a:xfrm>
          <a:off x="0" y="0"/>
          <a:ext cx="0" cy="0"/>
          <a:chOff x="0" y="0"/>
          <a:chExt cx="0" cy="0"/>
        </a:xfrm>
      </p:grpSpPr>
      <p:sp>
        <p:nvSpPr>
          <p:cNvPr id="962" name="Shape 962"/>
          <p:cNvSpPr txBox="1">
            <a:spLocks noGrp="1"/>
          </p:cNvSpPr>
          <p:nvPr>
            <p:ph type="body" idx="1"/>
          </p:nvPr>
        </p:nvSpPr>
        <p:spPr>
          <a:xfrm>
            <a:off x="3575050" y="1838959"/>
            <a:ext cx="5111750" cy="4185920"/>
          </a:xfrm>
          <a:prstGeom prst="rect">
            <a:avLst/>
          </a:prstGeom>
          <a:noFill/>
          <a:ln>
            <a:noFill/>
          </a:ln>
        </p:spPr>
        <p:txBody>
          <a:bodyPr lIns="91326" tIns="91326" rIns="91326" bIns="91326" anchor="t" anchorCtr="0"/>
          <a:lstStyle>
            <a:lvl1pPr marL="0" marR="0" lvl="0" indent="0" algn="l" rtl="0">
              <a:spcBef>
                <a:spcPts val="633"/>
              </a:spcBef>
              <a:spcAft>
                <a:spcPts val="0"/>
              </a:spcAft>
              <a:buClr>
                <a:srgbClr val="347576"/>
              </a:buClr>
              <a:buFont typeface="Arial"/>
              <a:buNone/>
              <a:defRPr sz="3200" b="0" i="0" u="none" strike="noStrike" cap="none">
                <a:solidFill>
                  <a:srgbClr val="347576"/>
                </a:solidFill>
                <a:latin typeface="Arial"/>
                <a:ea typeface="Arial"/>
                <a:cs typeface="Arial"/>
                <a:sym typeface="Arial"/>
              </a:defRPr>
            </a:lvl1pPr>
            <a:lvl2pPr marL="740378" marR="0" lvl="1" indent="-115962"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9199"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115962"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107048"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3" name="Shape 963"/>
          <p:cNvSpPr txBox="1">
            <a:spLocks noGrp="1"/>
          </p:cNvSpPr>
          <p:nvPr>
            <p:ph type="body" idx="2"/>
          </p:nvPr>
        </p:nvSpPr>
        <p:spPr>
          <a:xfrm>
            <a:off x="457202" y="1838959"/>
            <a:ext cx="3008313" cy="4185920"/>
          </a:xfrm>
          <a:prstGeom prst="rect">
            <a:avLst/>
          </a:prstGeom>
          <a:noFill/>
          <a:ln>
            <a:noFill/>
          </a:ln>
        </p:spPr>
        <p:txBody>
          <a:bodyPr lIns="91326" tIns="91326" rIns="91326" bIns="91326" anchor="t" anchorCtr="0"/>
          <a:lstStyle>
            <a:lvl1pPr marL="0" marR="0" lvl="0" indent="0" algn="l" rtl="0">
              <a:spcBef>
                <a:spcPts val="281"/>
              </a:spcBef>
              <a:spcAft>
                <a:spcPts val="0"/>
              </a:spcAft>
              <a:buClr>
                <a:schemeClr val="accent3"/>
              </a:buClr>
              <a:buFont typeface="Arial"/>
              <a:buNone/>
              <a:defRPr sz="1400" b="0" i="0" u="none" strike="noStrike" cap="none">
                <a:solidFill>
                  <a:schemeClr val="accent3"/>
                </a:solidFill>
                <a:latin typeface="Arial"/>
                <a:ea typeface="Arial"/>
                <a:cs typeface="Arial"/>
                <a:sym typeface="Arial"/>
              </a:defRPr>
            </a:lvl1pPr>
            <a:lvl2pPr marL="454932" marR="0" lvl="1" indent="-8929" algn="l" rtl="0">
              <a:spcBef>
                <a:spcPts val="211"/>
              </a:spcBef>
              <a:spcAft>
                <a:spcPts val="0"/>
              </a:spcAft>
              <a:buClr>
                <a:srgbClr val="A6A6A6"/>
              </a:buClr>
              <a:buFont typeface="Arial"/>
              <a:buNone/>
              <a:defRPr sz="1200" b="0" i="0" u="none" strike="noStrike" cap="none">
                <a:solidFill>
                  <a:srgbClr val="A6A6A6"/>
                </a:solidFill>
                <a:latin typeface="Arial"/>
                <a:ea typeface="Arial"/>
                <a:cs typeface="Arial"/>
                <a:sym typeface="Arial"/>
              </a:defRPr>
            </a:lvl2pPr>
            <a:lvl3pPr marL="909861" marR="0" lvl="2" indent="-8929" algn="l" rtl="0">
              <a:spcBef>
                <a:spcPts val="211"/>
              </a:spcBef>
              <a:spcAft>
                <a:spcPts val="0"/>
              </a:spcAft>
              <a:buClr>
                <a:srgbClr val="A6A6A6"/>
              </a:buClr>
              <a:buFont typeface="Arial"/>
              <a:buNone/>
              <a:defRPr sz="1000" b="0" i="0" u="none" strike="noStrike" cap="none">
                <a:solidFill>
                  <a:srgbClr val="A6A6A6"/>
                </a:solidFill>
                <a:latin typeface="Arial"/>
                <a:ea typeface="Arial"/>
                <a:cs typeface="Arial"/>
                <a:sym typeface="Arial"/>
              </a:defRPr>
            </a:lvl3pPr>
            <a:lvl4pPr marL="1373708" marR="0" lvl="3"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4pPr>
            <a:lvl5pPr marL="1828651" marR="0" lvl="4"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5pPr>
            <a:lvl6pPr marL="2283579" marR="0" lvl="5"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6pPr>
            <a:lvl7pPr marL="2738514" marR="0" lvl="6"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7pPr>
            <a:lvl8pPr marL="3193446" marR="0" lvl="7"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8pPr>
            <a:lvl9pPr marL="3657301" marR="0" lvl="8" indent="-1783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964" name="Shape 964"/>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65" name="Shape 965"/>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55694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Shape 966"/>
        <p:cNvGrpSpPr/>
        <p:nvPr/>
      </p:nvGrpSpPr>
      <p:grpSpPr>
        <a:xfrm>
          <a:off x="0" y="0"/>
          <a:ext cx="0" cy="0"/>
          <a:chOff x="0" y="0"/>
          <a:chExt cx="0" cy="0"/>
        </a:xfrm>
      </p:grpSpPr>
      <p:sp>
        <p:nvSpPr>
          <p:cNvPr id="967" name="Shape 967"/>
          <p:cNvSpPr>
            <a:spLocks noGrp="1"/>
          </p:cNvSpPr>
          <p:nvPr>
            <p:ph type="pic" idx="2"/>
          </p:nvPr>
        </p:nvSpPr>
        <p:spPr>
          <a:xfrm>
            <a:off x="532400" y="1808486"/>
            <a:ext cx="8090123" cy="3276101"/>
          </a:xfrm>
          <a:prstGeom prst="rect">
            <a:avLst/>
          </a:prstGeom>
          <a:noFill/>
          <a:ln>
            <a:noFill/>
          </a:ln>
        </p:spPr>
        <p:txBody>
          <a:bodyPr lIns="91326" tIns="91326" rIns="91326" bIns="91326" anchor="t" anchorCtr="0"/>
          <a:lstStyle>
            <a:lvl1pPr marL="0" marR="0" lvl="0" indent="0" algn="l" rtl="0">
              <a:spcBef>
                <a:spcPts val="633"/>
              </a:spcBef>
              <a:spcAft>
                <a:spcPts val="0"/>
              </a:spcAft>
              <a:buClr>
                <a:srgbClr val="347576"/>
              </a:buClr>
              <a:buSzPct val="43478"/>
              <a:buFont typeface="Arial"/>
              <a:buNone/>
              <a:defRPr sz="3200" b="0" i="0" u="none" strike="noStrike" cap="none">
                <a:solidFill>
                  <a:srgbClr val="347576"/>
                </a:solidFill>
                <a:latin typeface="Arial"/>
                <a:ea typeface="Arial"/>
                <a:cs typeface="Arial"/>
                <a:sym typeface="Arial"/>
              </a:defRPr>
            </a:lvl1pPr>
            <a:lvl2pPr marL="454932" marR="0" lvl="1" indent="-8929" algn="l" rtl="0">
              <a:spcBef>
                <a:spcPts val="562"/>
              </a:spcBef>
              <a:spcAft>
                <a:spcPts val="0"/>
              </a:spcAft>
              <a:buClr>
                <a:srgbClr val="A6A6A6"/>
              </a:buClr>
              <a:buSzPct val="50000"/>
              <a:buFont typeface="Arial"/>
              <a:buNone/>
              <a:defRPr sz="2800" b="0" i="0" u="none" strike="noStrike" cap="none">
                <a:solidFill>
                  <a:srgbClr val="A6A6A6"/>
                </a:solidFill>
                <a:latin typeface="Arial"/>
                <a:ea typeface="Arial"/>
                <a:cs typeface="Arial"/>
                <a:sym typeface="Arial"/>
              </a:defRPr>
            </a:lvl2pPr>
            <a:lvl3pPr marL="909861" marR="0" lvl="2" indent="-8929" algn="l" rtl="0">
              <a:spcBef>
                <a:spcPts val="492"/>
              </a:spcBef>
              <a:spcAft>
                <a:spcPts val="0"/>
              </a:spcAft>
              <a:buClr>
                <a:srgbClr val="A6A6A6"/>
              </a:buClr>
              <a:buSzPct val="58823"/>
              <a:buFont typeface="Arial"/>
              <a:buNone/>
              <a:defRPr sz="2400" b="0" i="0" u="none" strike="noStrike" cap="none">
                <a:solidFill>
                  <a:srgbClr val="A6A6A6"/>
                </a:solidFill>
                <a:latin typeface="Arial"/>
                <a:ea typeface="Arial"/>
                <a:cs typeface="Arial"/>
                <a:sym typeface="Arial"/>
              </a:defRPr>
            </a:lvl3pPr>
            <a:lvl4pPr marL="1373708" marR="0" lvl="3" indent="-17839" algn="l" rtl="0">
              <a:spcBef>
                <a:spcPts val="422"/>
              </a:spcBef>
              <a:spcAft>
                <a:spcPts val="0"/>
              </a:spcAft>
              <a:buClr>
                <a:srgbClr val="A6A6A6"/>
              </a:buClr>
              <a:buSzPct val="71428"/>
              <a:buFont typeface="Arial"/>
              <a:buNone/>
              <a:defRPr sz="2000" b="0" i="0" u="none" strike="noStrike" cap="none">
                <a:solidFill>
                  <a:srgbClr val="A6A6A6"/>
                </a:solidFill>
                <a:latin typeface="Arial"/>
                <a:ea typeface="Arial"/>
                <a:cs typeface="Arial"/>
                <a:sym typeface="Arial"/>
              </a:defRPr>
            </a:lvl4pPr>
            <a:lvl5pPr marL="1828651" marR="0" lvl="4" indent="-17839" algn="l" rtl="0">
              <a:spcBef>
                <a:spcPts val="422"/>
              </a:spcBef>
              <a:spcAft>
                <a:spcPts val="0"/>
              </a:spcAft>
              <a:buClr>
                <a:srgbClr val="A6A6A6"/>
              </a:buClr>
              <a:buSzPct val="71428"/>
              <a:buFont typeface="Arial"/>
              <a:buNone/>
              <a:defRPr sz="2000" b="0" i="0" u="none" strike="noStrike" cap="none">
                <a:solidFill>
                  <a:srgbClr val="A6A6A6"/>
                </a:solidFill>
                <a:latin typeface="Arial"/>
                <a:ea typeface="Arial"/>
                <a:cs typeface="Arial"/>
                <a:sym typeface="Arial"/>
              </a:defRPr>
            </a:lvl5pPr>
            <a:lvl6pPr marL="2283579" marR="0" lvl="5"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6pPr>
            <a:lvl7pPr marL="2738514" marR="0" lvl="6"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7pPr>
            <a:lvl8pPr marL="3193446" marR="0" lvl="7"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8pPr>
            <a:lvl9pPr marL="3657301" marR="0" lvl="8" indent="-1783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9pPr>
          </a:lstStyle>
          <a:p>
            <a:endParaRPr/>
          </a:p>
        </p:txBody>
      </p:sp>
      <p:sp>
        <p:nvSpPr>
          <p:cNvPr id="968" name="Shape 968"/>
          <p:cNvSpPr txBox="1">
            <a:spLocks noGrp="1"/>
          </p:cNvSpPr>
          <p:nvPr>
            <p:ph type="body" idx="1"/>
          </p:nvPr>
        </p:nvSpPr>
        <p:spPr>
          <a:xfrm>
            <a:off x="532373" y="5367338"/>
            <a:ext cx="4679709" cy="804862"/>
          </a:xfrm>
          <a:prstGeom prst="rect">
            <a:avLst/>
          </a:prstGeom>
          <a:noFill/>
          <a:ln>
            <a:noFill/>
          </a:ln>
        </p:spPr>
        <p:txBody>
          <a:bodyPr lIns="91326" tIns="91326" rIns="91326" bIns="91326" anchor="t" anchorCtr="0"/>
          <a:lstStyle>
            <a:lvl1pPr marL="0" marR="0" lvl="0" indent="0" algn="l" rtl="0">
              <a:spcBef>
                <a:spcPts val="281"/>
              </a:spcBef>
              <a:spcAft>
                <a:spcPts val="0"/>
              </a:spcAft>
              <a:buClr>
                <a:srgbClr val="347576"/>
              </a:buClr>
              <a:buFont typeface="Arial"/>
              <a:buNone/>
              <a:defRPr sz="1400" b="0" i="0" u="none" strike="noStrike" cap="none">
                <a:solidFill>
                  <a:srgbClr val="347576"/>
                </a:solidFill>
                <a:latin typeface="Arial"/>
                <a:ea typeface="Arial"/>
                <a:cs typeface="Arial"/>
                <a:sym typeface="Arial"/>
              </a:defRPr>
            </a:lvl1pPr>
            <a:lvl2pPr marL="454932" marR="0" lvl="1" indent="-8929" algn="l" rtl="0">
              <a:spcBef>
                <a:spcPts val="211"/>
              </a:spcBef>
              <a:spcAft>
                <a:spcPts val="0"/>
              </a:spcAft>
              <a:buClr>
                <a:srgbClr val="A6A6A6"/>
              </a:buClr>
              <a:buFont typeface="Arial"/>
              <a:buNone/>
              <a:defRPr sz="1200" b="0" i="0" u="none" strike="noStrike" cap="none">
                <a:solidFill>
                  <a:srgbClr val="A6A6A6"/>
                </a:solidFill>
                <a:latin typeface="Arial"/>
                <a:ea typeface="Arial"/>
                <a:cs typeface="Arial"/>
                <a:sym typeface="Arial"/>
              </a:defRPr>
            </a:lvl2pPr>
            <a:lvl3pPr marL="909861" marR="0" lvl="2" indent="-8929" algn="l" rtl="0">
              <a:spcBef>
                <a:spcPts val="211"/>
              </a:spcBef>
              <a:spcAft>
                <a:spcPts val="0"/>
              </a:spcAft>
              <a:buClr>
                <a:srgbClr val="A6A6A6"/>
              </a:buClr>
              <a:buFont typeface="Arial"/>
              <a:buNone/>
              <a:defRPr sz="1000" b="0" i="0" u="none" strike="noStrike" cap="none">
                <a:solidFill>
                  <a:srgbClr val="A6A6A6"/>
                </a:solidFill>
                <a:latin typeface="Arial"/>
                <a:ea typeface="Arial"/>
                <a:cs typeface="Arial"/>
                <a:sym typeface="Arial"/>
              </a:defRPr>
            </a:lvl3pPr>
            <a:lvl4pPr marL="1373708" marR="0" lvl="3"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4pPr>
            <a:lvl5pPr marL="1828651" marR="0" lvl="4"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5pPr>
            <a:lvl6pPr marL="2283579" marR="0" lvl="5"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6pPr>
            <a:lvl7pPr marL="2738514" marR="0" lvl="6"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7pPr>
            <a:lvl8pPr marL="3193446" marR="0" lvl="7"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8pPr>
            <a:lvl9pPr marL="3657301" marR="0" lvl="8" indent="-1783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969" name="Shape 969"/>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70" name="Shape 970"/>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576661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cSld name="9_Blank">
    <p:spTree>
      <p:nvGrpSpPr>
        <p:cNvPr id="1" name="Shape 971"/>
        <p:cNvGrpSpPr/>
        <p:nvPr/>
      </p:nvGrpSpPr>
      <p:grpSpPr>
        <a:xfrm>
          <a:off x="0" y="0"/>
          <a:ext cx="0" cy="0"/>
          <a:chOff x="0" y="0"/>
          <a:chExt cx="0" cy="0"/>
        </a:xfrm>
      </p:grpSpPr>
      <p:sp>
        <p:nvSpPr>
          <p:cNvPr id="972" name="Shape 972"/>
          <p:cNvSpPr txBox="1">
            <a:spLocks noGrp="1"/>
          </p:cNvSpPr>
          <p:nvPr>
            <p:ph type="title"/>
          </p:nvPr>
        </p:nvSpPr>
        <p:spPr>
          <a:xfrm>
            <a:off x="228599" y="304800"/>
            <a:ext cx="8229600" cy="114300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1pPr>
            <a:lvl2pPr marL="0" marR="0" lvl="1"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2pPr>
            <a:lvl3pPr marL="0" marR="0" lvl="2"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3pPr>
            <a:lvl4pPr marL="0" marR="0" lvl="3"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4pPr>
            <a:lvl5pPr marL="0" marR="0" lvl="4"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5pPr>
            <a:lvl6pPr marL="454932" marR="0" lvl="5"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6pPr>
            <a:lvl7pPr marL="909861" marR="0" lvl="6"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7pPr>
            <a:lvl8pPr marL="1373708" marR="0" lvl="7"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8pPr>
            <a:lvl9pPr marL="1828651" marR="0" lvl="8"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9pPr>
          </a:lstStyle>
          <a:p>
            <a:endParaRPr/>
          </a:p>
        </p:txBody>
      </p:sp>
      <p:sp>
        <p:nvSpPr>
          <p:cNvPr id="973" name="Shape 973"/>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974" name="Shape 974"/>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75" name="Shape 975"/>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a:solidFill>
                  <a:schemeClr val="dk1"/>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solidFill>
                <a:srgbClr val="000000"/>
              </a:solidFill>
            </a:endParaRPr>
          </a:p>
        </p:txBody>
      </p:sp>
    </p:spTree>
    <p:extLst>
      <p:ext uri="{BB962C8B-B14F-4D97-AF65-F5344CB8AC3E}">
        <p14:creationId xmlns:p14="http://schemas.microsoft.com/office/powerpoint/2010/main" val="3924113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omparison">
    <p:spTree>
      <p:nvGrpSpPr>
        <p:cNvPr id="1" name="Shape 900"/>
        <p:cNvGrpSpPr/>
        <p:nvPr/>
      </p:nvGrpSpPr>
      <p:grpSpPr>
        <a:xfrm>
          <a:off x="0" y="0"/>
          <a:ext cx="0" cy="0"/>
          <a:chOff x="0" y="0"/>
          <a:chExt cx="0" cy="0"/>
        </a:xfrm>
      </p:grpSpPr>
      <p:sp>
        <p:nvSpPr>
          <p:cNvPr id="901" name="Shape 901"/>
          <p:cNvSpPr txBox="1">
            <a:spLocks noGrp="1"/>
          </p:cNvSpPr>
          <p:nvPr>
            <p:ph type="body" idx="1"/>
          </p:nvPr>
        </p:nvSpPr>
        <p:spPr>
          <a:xfrm>
            <a:off x="457199" y="1871070"/>
            <a:ext cx="4040187"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02" name="Shape 902"/>
          <p:cNvSpPr txBox="1">
            <a:spLocks noGrp="1"/>
          </p:cNvSpPr>
          <p:nvPr>
            <p:ph type="body" idx="2"/>
          </p:nvPr>
        </p:nvSpPr>
        <p:spPr>
          <a:xfrm>
            <a:off x="4645055" y="1871070"/>
            <a:ext cx="4041775"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03" name="Shape 903"/>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04" name="Shape 904"/>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228681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10_Blank">
    <p:spTree>
      <p:nvGrpSpPr>
        <p:cNvPr id="1" name="Shape 976"/>
        <p:cNvGrpSpPr/>
        <p:nvPr/>
      </p:nvGrpSpPr>
      <p:grpSpPr>
        <a:xfrm>
          <a:off x="0" y="0"/>
          <a:ext cx="0" cy="0"/>
          <a:chOff x="0" y="0"/>
          <a:chExt cx="0" cy="0"/>
        </a:xfrm>
      </p:grpSpPr>
      <p:sp>
        <p:nvSpPr>
          <p:cNvPr id="977" name="Shape 977"/>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978" name="Shape 978"/>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79" name="Shape 979"/>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2120453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Shape 980"/>
        <p:cNvGrpSpPr/>
        <p:nvPr/>
      </p:nvGrpSpPr>
      <p:grpSpPr>
        <a:xfrm>
          <a:off x="0" y="0"/>
          <a:ext cx="0" cy="0"/>
          <a:chOff x="0" y="0"/>
          <a:chExt cx="0" cy="0"/>
        </a:xfrm>
      </p:grpSpPr>
      <p:sp>
        <p:nvSpPr>
          <p:cNvPr id="981" name="Shape 981"/>
          <p:cNvSpPr txBox="1">
            <a:spLocks noGrp="1"/>
          </p:cNvSpPr>
          <p:nvPr>
            <p:ph type="body" idx="1"/>
          </p:nvPr>
        </p:nvSpPr>
        <p:spPr>
          <a:xfrm>
            <a:off x="457200" y="1600225"/>
            <a:ext cx="8229600" cy="4525963"/>
          </a:xfrm>
          <a:prstGeom prst="rect">
            <a:avLst/>
          </a:prstGeom>
          <a:noFill/>
          <a:ln>
            <a:noFill/>
          </a:ln>
        </p:spPr>
        <p:txBody>
          <a:bodyPr lIns="91326" tIns="91326" rIns="91326" bIns="91326" anchor="t" anchorCtr="0"/>
          <a:lstStyle>
            <a:lvl1pPr marL="338969" marR="0" lvl="0" indent="-338969" algn="l" rtl="0">
              <a:spcBef>
                <a:spcPts val="633"/>
              </a:spcBef>
              <a:spcAft>
                <a:spcPts val="0"/>
              </a:spcAft>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347576"/>
              </a:buClr>
              <a:buSzPct val="100000"/>
              <a:buFont typeface="Arial"/>
              <a:buChar char="•"/>
              <a:defRPr sz="2800" b="0" i="0" u="none" strike="noStrike" cap="none">
                <a:solidFill>
                  <a:srgbClr val="347576"/>
                </a:solidFill>
                <a:latin typeface="Arial"/>
                <a:ea typeface="Arial"/>
                <a:cs typeface="Arial"/>
                <a:sym typeface="Arial"/>
              </a:defRPr>
            </a:lvl2pPr>
            <a:lvl3pPr marL="1141786" marR="0" lvl="2" indent="-80284" algn="l" rtl="0">
              <a:spcBef>
                <a:spcPts val="492"/>
              </a:spcBef>
              <a:spcAft>
                <a:spcPts val="0"/>
              </a:spcAft>
              <a:buClr>
                <a:srgbClr val="347576"/>
              </a:buClr>
              <a:buSzPct val="100000"/>
              <a:buFont typeface="Arial"/>
              <a:buChar char="•"/>
              <a:defRPr sz="2400" b="0" i="0" u="none" strike="noStrike" cap="none">
                <a:solidFill>
                  <a:srgbClr val="347576"/>
                </a:solidFill>
                <a:latin typeface="Arial"/>
                <a:ea typeface="Arial"/>
                <a:cs typeface="Arial"/>
                <a:sym typeface="Arial"/>
              </a:defRPr>
            </a:lvl3pPr>
            <a:lvl4pPr marL="1596720" marR="0" lvl="3" indent="-98123" algn="l" rtl="0">
              <a:spcBef>
                <a:spcPts val="422"/>
              </a:spcBef>
              <a:spcAft>
                <a:spcPts val="0"/>
              </a:spcAft>
              <a:buClr>
                <a:srgbClr val="347576"/>
              </a:buClr>
              <a:buSzPct val="100000"/>
              <a:buFont typeface="Arial"/>
              <a:buChar char="•"/>
              <a:defRPr sz="2000" b="0" i="0" u="none" strike="noStrike" cap="none">
                <a:solidFill>
                  <a:srgbClr val="347576"/>
                </a:solidFill>
                <a:latin typeface="Arial"/>
                <a:ea typeface="Arial"/>
                <a:cs typeface="Arial"/>
                <a:sym typeface="Arial"/>
              </a:defRPr>
            </a:lvl4pPr>
            <a:lvl5pPr marL="2051655" marR="0" lvl="4" indent="-107048" algn="l" rtl="0">
              <a:spcBef>
                <a:spcPts val="352"/>
              </a:spcBef>
              <a:spcAft>
                <a:spcPts val="0"/>
              </a:spcAft>
              <a:buClr>
                <a:srgbClr val="347576"/>
              </a:buClr>
              <a:buSzPct val="100000"/>
              <a:buFont typeface="Arial"/>
              <a:buChar char="•"/>
              <a:defRPr sz="1800" b="0" i="0" u="none" strike="noStrike" cap="none">
                <a:solidFill>
                  <a:srgbClr val="34757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2" name="Shape 982"/>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800">
                <a:solidFill>
                  <a:srgbClr val="888888"/>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983" name="Shape 983"/>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84" name="Shape 984"/>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a:solidFill>
                  <a:schemeClr val="dk1"/>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solidFill>
                <a:srgbClr val="000000"/>
              </a:solidFill>
            </a:endParaRPr>
          </a:p>
        </p:txBody>
      </p:sp>
    </p:spTree>
    <p:extLst>
      <p:ext uri="{BB962C8B-B14F-4D97-AF65-F5344CB8AC3E}">
        <p14:creationId xmlns:p14="http://schemas.microsoft.com/office/powerpoint/2010/main" val="1675193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cSld name="11_Blank">
    <p:spTree>
      <p:nvGrpSpPr>
        <p:cNvPr id="1" name="Shape 985"/>
        <p:cNvGrpSpPr/>
        <p:nvPr/>
      </p:nvGrpSpPr>
      <p:grpSpPr>
        <a:xfrm>
          <a:off x="0" y="0"/>
          <a:ext cx="0" cy="0"/>
          <a:chOff x="0" y="0"/>
          <a:chExt cx="0" cy="0"/>
        </a:xfrm>
      </p:grpSpPr>
      <p:sp>
        <p:nvSpPr>
          <p:cNvPr id="986" name="Shape 986"/>
          <p:cNvSpPr txBox="1">
            <a:spLocks noGrp="1"/>
          </p:cNvSpPr>
          <p:nvPr>
            <p:ph type="title"/>
          </p:nvPr>
        </p:nvSpPr>
        <p:spPr>
          <a:xfrm>
            <a:off x="228599" y="304800"/>
            <a:ext cx="8229600" cy="114300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1pPr>
            <a:lvl2pPr marL="0" marR="0" lvl="1"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2pPr>
            <a:lvl3pPr marL="0" marR="0" lvl="2"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3pPr>
            <a:lvl4pPr marL="0" marR="0" lvl="3"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4pPr>
            <a:lvl5pPr marL="0" marR="0" lvl="4"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5pPr>
            <a:lvl6pPr marL="454932" marR="0" lvl="5"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6pPr>
            <a:lvl7pPr marL="909861" marR="0" lvl="6"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7pPr>
            <a:lvl8pPr marL="1373708" marR="0" lvl="7"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8pPr>
            <a:lvl9pPr marL="1828651" marR="0" lvl="8"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9pPr>
          </a:lstStyle>
          <a:p>
            <a:endParaRPr/>
          </a:p>
        </p:txBody>
      </p:sp>
      <p:sp>
        <p:nvSpPr>
          <p:cNvPr id="987" name="Shape 987"/>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888888"/>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988" name="Shape 988"/>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89" name="Shape 989"/>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58823"/>
              <a:buNone/>
              <a:defRPr sz="2400">
                <a:solidFill>
                  <a:schemeClr val="dk1"/>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solidFill>
                <a:srgbClr val="000000"/>
              </a:solidFill>
            </a:endParaRPr>
          </a:p>
        </p:txBody>
      </p:sp>
    </p:spTree>
    <p:extLst>
      <p:ext uri="{BB962C8B-B14F-4D97-AF65-F5344CB8AC3E}">
        <p14:creationId xmlns:p14="http://schemas.microsoft.com/office/powerpoint/2010/main" val="686824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cSld name="12_Blank">
    <p:spTree>
      <p:nvGrpSpPr>
        <p:cNvPr id="1" name="Shape 990"/>
        <p:cNvGrpSpPr/>
        <p:nvPr/>
      </p:nvGrpSpPr>
      <p:grpSpPr>
        <a:xfrm>
          <a:off x="0" y="0"/>
          <a:ext cx="0" cy="0"/>
          <a:chOff x="0" y="0"/>
          <a:chExt cx="0" cy="0"/>
        </a:xfrm>
      </p:grpSpPr>
      <p:sp>
        <p:nvSpPr>
          <p:cNvPr id="991" name="Shape 991"/>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992" name="Shape 992"/>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93" name="Shape 993"/>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58823"/>
              <a:buNone/>
              <a:defRPr sz="24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2864961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cSld name="1_Title Only">
    <p:spTree>
      <p:nvGrpSpPr>
        <p:cNvPr id="1" name="Shape 994"/>
        <p:cNvGrpSpPr/>
        <p:nvPr/>
      </p:nvGrpSpPr>
      <p:grpSpPr>
        <a:xfrm>
          <a:off x="0" y="0"/>
          <a:ext cx="0" cy="0"/>
          <a:chOff x="0" y="0"/>
          <a:chExt cx="0" cy="0"/>
        </a:xfrm>
      </p:grpSpPr>
      <p:sp>
        <p:nvSpPr>
          <p:cNvPr id="995" name="Shape 995"/>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96" name="Shape 996"/>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888888"/>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07377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cSld name="3_Title Only">
    <p:spTree>
      <p:nvGrpSpPr>
        <p:cNvPr id="1" name="Shape 997"/>
        <p:cNvGrpSpPr/>
        <p:nvPr/>
      </p:nvGrpSpPr>
      <p:grpSpPr>
        <a:xfrm>
          <a:off x="0" y="0"/>
          <a:ext cx="0" cy="0"/>
          <a:chOff x="0" y="0"/>
          <a:chExt cx="0" cy="0"/>
        </a:xfrm>
      </p:grpSpPr>
      <p:sp>
        <p:nvSpPr>
          <p:cNvPr id="998" name="Shape 998"/>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99" name="Shape 999"/>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888888"/>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989437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cSld name="5_Title Only">
    <p:spTree>
      <p:nvGrpSpPr>
        <p:cNvPr id="1" name="Shape 1000"/>
        <p:cNvGrpSpPr/>
        <p:nvPr/>
      </p:nvGrpSpPr>
      <p:grpSpPr>
        <a:xfrm>
          <a:off x="0" y="0"/>
          <a:ext cx="0" cy="0"/>
          <a:chOff x="0" y="0"/>
          <a:chExt cx="0" cy="0"/>
        </a:xfrm>
      </p:grpSpPr>
      <p:sp>
        <p:nvSpPr>
          <p:cNvPr id="1001" name="Shape 1001"/>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1002" name="Shape 1002"/>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888888"/>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805105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13_Blank">
    <p:spTree>
      <p:nvGrpSpPr>
        <p:cNvPr id="1" name="Shape 1003"/>
        <p:cNvGrpSpPr/>
        <p:nvPr/>
      </p:nvGrpSpPr>
      <p:grpSpPr>
        <a:xfrm>
          <a:off x="0" y="0"/>
          <a:ext cx="0" cy="0"/>
          <a:chOff x="0" y="0"/>
          <a:chExt cx="0" cy="0"/>
        </a:xfrm>
      </p:grpSpPr>
      <p:sp>
        <p:nvSpPr>
          <p:cNvPr id="1004" name="Shape 1004"/>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05" name="Shape 1005"/>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1006" name="Shape 1006"/>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58823"/>
              <a:buNone/>
              <a:defRPr sz="24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281451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cSld name="14_Blank">
    <p:spTree>
      <p:nvGrpSpPr>
        <p:cNvPr id="1" name="Shape 1007"/>
        <p:cNvGrpSpPr/>
        <p:nvPr/>
      </p:nvGrpSpPr>
      <p:grpSpPr>
        <a:xfrm>
          <a:off x="0" y="0"/>
          <a:ext cx="0" cy="0"/>
          <a:chOff x="0" y="0"/>
          <a:chExt cx="0" cy="0"/>
        </a:xfrm>
      </p:grpSpPr>
      <p:sp>
        <p:nvSpPr>
          <p:cNvPr id="1008" name="Shape 1008"/>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09" name="Shape 1009"/>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1010" name="Shape 1010"/>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58823"/>
              <a:buNone/>
              <a:defRPr sz="24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1739846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cSld name="6_Title Only">
    <p:spTree>
      <p:nvGrpSpPr>
        <p:cNvPr id="1" name="Shape 1011"/>
        <p:cNvGrpSpPr/>
        <p:nvPr/>
      </p:nvGrpSpPr>
      <p:grpSpPr>
        <a:xfrm>
          <a:off x="0" y="0"/>
          <a:ext cx="0" cy="0"/>
          <a:chOff x="0" y="0"/>
          <a:chExt cx="0" cy="0"/>
        </a:xfrm>
      </p:grpSpPr>
      <p:sp>
        <p:nvSpPr>
          <p:cNvPr id="1012" name="Shape 1012"/>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1013" name="Shape 1013"/>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888888"/>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222229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6_Blank">
    <p:spTree>
      <p:nvGrpSpPr>
        <p:cNvPr id="1" name="Shape 905"/>
        <p:cNvGrpSpPr/>
        <p:nvPr/>
      </p:nvGrpSpPr>
      <p:grpSpPr>
        <a:xfrm>
          <a:off x="0" y="0"/>
          <a:ext cx="0" cy="0"/>
          <a:chOff x="0" y="0"/>
          <a:chExt cx="0" cy="0"/>
        </a:xfrm>
      </p:grpSpPr>
      <p:sp>
        <p:nvSpPr>
          <p:cNvPr id="906" name="Shape 906"/>
          <p:cNvSpPr>
            <a:spLocks noGrp="1"/>
          </p:cNvSpPr>
          <p:nvPr>
            <p:ph type="pic" idx="2"/>
          </p:nvPr>
        </p:nvSpPr>
        <p:spPr>
          <a:xfrm>
            <a:off x="551385" y="1561929"/>
            <a:ext cx="3805360" cy="4432491"/>
          </a:xfrm>
          <a:prstGeom prst="rect">
            <a:avLst/>
          </a:prstGeom>
          <a:noFill/>
          <a:ln>
            <a:noFill/>
          </a:ln>
        </p:spPr>
        <p:txBody>
          <a:bodyPr lIns="91326" tIns="91326" rIns="91326" bIns="91326" anchor="t" anchorCtr="0"/>
          <a:lstStyle>
            <a:lvl1pPr marL="338969" marR="0" lvl="0" indent="-338969" algn="l" rtl="0">
              <a:spcBef>
                <a:spcPts val="633"/>
              </a:spcBef>
              <a:spcAft>
                <a:spcPts val="0"/>
              </a:spcAft>
              <a:buSzPct val="43478"/>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0284"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7" name="Shape 907"/>
          <p:cNvSpPr>
            <a:spLocks noGrp="1"/>
          </p:cNvSpPr>
          <p:nvPr>
            <p:ph type="pic" idx="3"/>
          </p:nvPr>
        </p:nvSpPr>
        <p:spPr>
          <a:xfrm>
            <a:off x="4805091" y="1561929"/>
            <a:ext cx="3805360" cy="4432491"/>
          </a:xfrm>
          <a:prstGeom prst="rect">
            <a:avLst/>
          </a:prstGeom>
          <a:noFill/>
          <a:ln>
            <a:noFill/>
          </a:ln>
        </p:spPr>
        <p:txBody>
          <a:bodyPr lIns="91326" tIns="91326" rIns="91326" bIns="91326" anchor="t" anchorCtr="0"/>
          <a:lstStyle>
            <a:lvl1pPr marL="338969" marR="0" lvl="0" indent="-338969" algn="l" rtl="0">
              <a:spcBef>
                <a:spcPts val="633"/>
              </a:spcBef>
              <a:spcAft>
                <a:spcPts val="0"/>
              </a:spcAft>
              <a:buSzPct val="43478"/>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0284"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8" name="Shape 908"/>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09" name="Shape 909"/>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725764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cSld name="3_Content with Caption">
    <p:spTree>
      <p:nvGrpSpPr>
        <p:cNvPr id="1" name="Shape 1014"/>
        <p:cNvGrpSpPr/>
        <p:nvPr/>
      </p:nvGrpSpPr>
      <p:grpSpPr>
        <a:xfrm>
          <a:off x="0" y="0"/>
          <a:ext cx="0" cy="0"/>
          <a:chOff x="0" y="0"/>
          <a:chExt cx="0" cy="0"/>
        </a:xfrm>
      </p:grpSpPr>
      <p:sp>
        <p:nvSpPr>
          <p:cNvPr id="1015" name="Shape 1015"/>
          <p:cNvSpPr txBox="1">
            <a:spLocks noGrp="1"/>
          </p:cNvSpPr>
          <p:nvPr>
            <p:ph type="title"/>
          </p:nvPr>
        </p:nvSpPr>
        <p:spPr>
          <a:xfrm>
            <a:off x="457697" y="273513"/>
            <a:ext cx="3008189" cy="1161975"/>
          </a:xfrm>
          <a:prstGeom prst="rect">
            <a:avLst/>
          </a:prstGeom>
          <a:noFill/>
          <a:ln>
            <a:noFill/>
          </a:ln>
        </p:spPr>
        <p:txBody>
          <a:bodyPr lIns="91326" tIns="91326" rIns="91326" bIns="91326" anchor="t" anchorCtr="0"/>
          <a:lstStyle>
            <a:lvl1pPr marL="0" marR="0" lvl="0" indent="0" algn="l" rtl="0">
              <a:spcBef>
                <a:spcPts val="0"/>
              </a:spcBef>
              <a:spcAft>
                <a:spcPts val="0"/>
              </a:spcAft>
              <a:buSzPct val="100000"/>
              <a:buNone/>
              <a:defRPr sz="1400" b="1" i="0" u="none" strike="noStrike" cap="none">
                <a:solidFill>
                  <a:schemeClr val="lt2"/>
                </a:solidFill>
                <a:latin typeface="Arial"/>
                <a:ea typeface="Arial"/>
                <a:cs typeface="Arial"/>
                <a:sym typeface="Arial"/>
              </a:defRPr>
            </a:lvl1pPr>
            <a:lvl2pPr marL="0" marR="0" lvl="1"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2pPr>
            <a:lvl3pPr marL="0" marR="0" lvl="2"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3pPr>
            <a:lvl4pPr marL="0" marR="0" lvl="3"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4pPr>
            <a:lvl5pPr marL="0" marR="0" lvl="4"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5pPr>
            <a:lvl6pPr marL="454932" marR="0" lvl="5"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6pPr>
            <a:lvl7pPr marL="909861" marR="0" lvl="6"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7pPr>
            <a:lvl8pPr marL="1373708" marR="0" lvl="7"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8pPr>
            <a:lvl9pPr marL="1828651" marR="0" lvl="8"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9pPr>
          </a:lstStyle>
          <a:p>
            <a:endParaRPr/>
          </a:p>
        </p:txBody>
      </p:sp>
      <p:sp>
        <p:nvSpPr>
          <p:cNvPr id="1016" name="Shape 1016"/>
          <p:cNvSpPr txBox="1">
            <a:spLocks noGrp="1"/>
          </p:cNvSpPr>
          <p:nvPr>
            <p:ph type="body" idx="1"/>
          </p:nvPr>
        </p:nvSpPr>
        <p:spPr>
          <a:xfrm>
            <a:off x="3575223" y="273471"/>
            <a:ext cx="5111130" cy="5852294"/>
          </a:xfrm>
          <a:prstGeom prst="rect">
            <a:avLst/>
          </a:prstGeom>
          <a:noFill/>
          <a:ln>
            <a:noFill/>
          </a:ln>
        </p:spPr>
        <p:txBody>
          <a:bodyPr lIns="91326" tIns="91326" rIns="91326" bIns="91326" anchor="t" anchorCtr="0"/>
          <a:lstStyle>
            <a:lvl1pPr marL="338969" marR="0" lvl="0" indent="-338969" algn="l" rtl="0">
              <a:spcBef>
                <a:spcPts val="422"/>
              </a:spcBef>
              <a:spcAft>
                <a:spcPts val="0"/>
              </a:spcAft>
              <a:buNone/>
              <a:defRPr sz="2200" b="0" i="0" u="none" strike="noStrike" cap="none">
                <a:solidFill>
                  <a:srgbClr val="347576"/>
                </a:solidFill>
                <a:latin typeface="Arial"/>
                <a:ea typeface="Arial"/>
                <a:cs typeface="Arial"/>
                <a:sym typeface="Arial"/>
              </a:defRPr>
            </a:lvl1pPr>
            <a:lvl2pPr marL="740378" marR="0" lvl="1" indent="-16056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700" b="0" i="0" u="none" strike="noStrike" cap="none">
                <a:solidFill>
                  <a:srgbClr val="A6A6A6"/>
                </a:solidFill>
                <a:latin typeface="Arial"/>
                <a:ea typeface="Arial"/>
                <a:cs typeface="Arial"/>
                <a:sym typeface="Arial"/>
              </a:defRPr>
            </a:lvl3pPr>
            <a:lvl4pPr marL="1596720" marR="0" lvl="3" indent="-133801" algn="l" rtl="0">
              <a:spcBef>
                <a:spcPts val="281"/>
              </a:spcBef>
              <a:spcAft>
                <a:spcPts val="0"/>
              </a:spcAft>
              <a:buClr>
                <a:srgbClr val="A6A6A6"/>
              </a:buClr>
              <a:buSzPct val="100000"/>
              <a:buFont typeface="Arial"/>
              <a:buChar char="•"/>
              <a:defRPr sz="1400" b="0" i="0" u="none" strike="noStrike" cap="none">
                <a:solidFill>
                  <a:srgbClr val="A6A6A6"/>
                </a:solidFill>
                <a:latin typeface="Arial"/>
                <a:ea typeface="Arial"/>
                <a:cs typeface="Arial"/>
                <a:sym typeface="Arial"/>
              </a:defRPr>
            </a:lvl4pPr>
            <a:lvl5pPr marL="2051655" marR="0" lvl="4" indent="-133801" algn="l" rtl="0">
              <a:spcBef>
                <a:spcPts val="281"/>
              </a:spcBef>
              <a:spcAft>
                <a:spcPts val="0"/>
              </a:spcAft>
              <a:buClr>
                <a:srgbClr val="A6A6A6"/>
              </a:buClr>
              <a:buSzPct val="100000"/>
              <a:buFont typeface="Arial"/>
              <a:buChar char="•"/>
              <a:defRPr sz="1400" b="0" i="0" u="none" strike="noStrike" cap="none">
                <a:solidFill>
                  <a:srgbClr val="A6A6A6"/>
                </a:solidFill>
                <a:latin typeface="Arial"/>
                <a:ea typeface="Arial"/>
                <a:cs typeface="Arial"/>
                <a:sym typeface="Arial"/>
              </a:defRPr>
            </a:lvl5pPr>
            <a:lvl6pPr marL="2515508" marR="0" lvl="5" indent="-151645" algn="l" rtl="0">
              <a:spcBef>
                <a:spcPts val="281"/>
              </a:spcBef>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970440" marR="0" lvl="6" indent="-151645" algn="l" rtl="0">
              <a:spcBef>
                <a:spcPts val="281"/>
              </a:spcBef>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3425372" marR="0" lvl="7" indent="-151645" algn="l" rtl="0">
              <a:spcBef>
                <a:spcPts val="281"/>
              </a:spcBef>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3880296" marR="0" lvl="8" indent="-151645" algn="l" rtl="0">
              <a:spcBef>
                <a:spcPts val="281"/>
              </a:spcBef>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17" name="Shape 1017"/>
          <p:cNvSpPr txBox="1">
            <a:spLocks noGrp="1"/>
          </p:cNvSpPr>
          <p:nvPr>
            <p:ph type="body" idx="2"/>
          </p:nvPr>
        </p:nvSpPr>
        <p:spPr>
          <a:xfrm>
            <a:off x="457697" y="1435448"/>
            <a:ext cx="3008189" cy="4690318"/>
          </a:xfrm>
          <a:prstGeom prst="rect">
            <a:avLst/>
          </a:prstGeom>
          <a:noFill/>
          <a:ln>
            <a:noFill/>
          </a:ln>
        </p:spPr>
        <p:txBody>
          <a:bodyPr lIns="91326" tIns="91326" rIns="91326" bIns="91326" anchor="t" anchorCtr="0"/>
          <a:lstStyle>
            <a:lvl1pPr marL="0" marR="0" lvl="0" indent="0" algn="l" rtl="0">
              <a:spcBef>
                <a:spcPts val="211"/>
              </a:spcBef>
              <a:spcAft>
                <a:spcPts val="0"/>
              </a:spcAft>
              <a:buClr>
                <a:srgbClr val="347576"/>
              </a:buClr>
              <a:buFont typeface="Arial"/>
              <a:buNone/>
              <a:defRPr sz="1000" b="0" i="0" u="none" strike="noStrike" cap="none">
                <a:solidFill>
                  <a:srgbClr val="347576"/>
                </a:solidFill>
                <a:latin typeface="Arial"/>
                <a:ea typeface="Arial"/>
                <a:cs typeface="Arial"/>
                <a:sym typeface="Arial"/>
              </a:defRPr>
            </a:lvl1pPr>
            <a:lvl2pPr marL="321125" marR="0" lvl="1" indent="0" algn="l" rtl="0">
              <a:spcBef>
                <a:spcPts val="141"/>
              </a:spcBef>
              <a:spcAft>
                <a:spcPts val="0"/>
              </a:spcAft>
              <a:buClr>
                <a:srgbClr val="A6A6A6"/>
              </a:buClr>
              <a:buFont typeface="Arial"/>
              <a:buNone/>
              <a:defRPr sz="800" b="0" i="0" u="none" strike="noStrike" cap="none">
                <a:solidFill>
                  <a:srgbClr val="A6A6A6"/>
                </a:solidFill>
                <a:latin typeface="Arial"/>
                <a:ea typeface="Arial"/>
                <a:cs typeface="Arial"/>
                <a:sym typeface="Arial"/>
              </a:defRPr>
            </a:lvl2pPr>
            <a:lvl3pPr marL="642255" marR="0" lvl="2" indent="-8929" algn="l" rtl="0">
              <a:spcBef>
                <a:spcPts val="141"/>
              </a:spcBef>
              <a:spcAft>
                <a:spcPts val="0"/>
              </a:spcAft>
              <a:buClr>
                <a:srgbClr val="A6A6A6"/>
              </a:buClr>
              <a:buFont typeface="Arial"/>
              <a:buNone/>
              <a:defRPr sz="700" b="0" i="0" u="none" strike="noStrike" cap="none">
                <a:solidFill>
                  <a:srgbClr val="A6A6A6"/>
                </a:solidFill>
                <a:latin typeface="Arial"/>
                <a:ea typeface="Arial"/>
                <a:cs typeface="Arial"/>
                <a:sym typeface="Arial"/>
              </a:defRPr>
            </a:lvl3pPr>
            <a:lvl4pPr marL="963382" marR="0" lvl="3" indent="-8929" algn="l" rtl="0">
              <a:spcBef>
                <a:spcPts val="141"/>
              </a:spcBef>
              <a:spcAft>
                <a:spcPts val="0"/>
              </a:spcAft>
              <a:buClr>
                <a:srgbClr val="A6A6A6"/>
              </a:buClr>
              <a:buFont typeface="Arial"/>
              <a:buNone/>
              <a:defRPr sz="600" b="0" i="0" u="none" strike="noStrike" cap="none">
                <a:solidFill>
                  <a:srgbClr val="A6A6A6"/>
                </a:solidFill>
                <a:latin typeface="Arial"/>
                <a:ea typeface="Arial"/>
                <a:cs typeface="Arial"/>
                <a:sym typeface="Arial"/>
              </a:defRPr>
            </a:lvl4pPr>
            <a:lvl5pPr marL="1284513" marR="0" lvl="4" indent="0" algn="l" rtl="0">
              <a:spcBef>
                <a:spcPts val="141"/>
              </a:spcBef>
              <a:spcAft>
                <a:spcPts val="0"/>
              </a:spcAft>
              <a:buClr>
                <a:srgbClr val="A6A6A6"/>
              </a:buClr>
              <a:buFont typeface="Arial"/>
              <a:buNone/>
              <a:defRPr sz="600" b="0" i="0" u="none" strike="noStrike" cap="none">
                <a:solidFill>
                  <a:srgbClr val="A6A6A6"/>
                </a:solidFill>
                <a:latin typeface="Arial"/>
                <a:ea typeface="Arial"/>
                <a:cs typeface="Arial"/>
                <a:sym typeface="Arial"/>
              </a:defRPr>
            </a:lvl5pPr>
            <a:lvl6pPr marL="1605642" marR="0" lvl="5" indent="-8929" algn="l" rtl="0">
              <a:spcBef>
                <a:spcPts val="141"/>
              </a:spcBef>
              <a:buClr>
                <a:schemeClr val="dk1"/>
              </a:buClr>
              <a:buFont typeface="Arial"/>
              <a:buNone/>
              <a:defRPr sz="600" b="0" i="0" u="none" strike="noStrike" cap="none">
                <a:solidFill>
                  <a:schemeClr val="dk1"/>
                </a:solidFill>
                <a:latin typeface="Arial"/>
                <a:ea typeface="Arial"/>
                <a:cs typeface="Arial"/>
                <a:sym typeface="Arial"/>
              </a:defRPr>
            </a:lvl6pPr>
            <a:lvl7pPr marL="1926770" marR="0" lvl="6" indent="-8929" algn="l" rtl="0">
              <a:spcBef>
                <a:spcPts val="141"/>
              </a:spcBef>
              <a:buClr>
                <a:schemeClr val="dk1"/>
              </a:buClr>
              <a:buFont typeface="Arial"/>
              <a:buNone/>
              <a:defRPr sz="600" b="0" i="0" u="none" strike="noStrike" cap="none">
                <a:solidFill>
                  <a:schemeClr val="dk1"/>
                </a:solidFill>
                <a:latin typeface="Arial"/>
                <a:ea typeface="Arial"/>
                <a:cs typeface="Arial"/>
                <a:sym typeface="Arial"/>
              </a:defRPr>
            </a:lvl7pPr>
            <a:lvl8pPr marL="2247901" marR="0" lvl="7" indent="0" algn="l" rtl="0">
              <a:spcBef>
                <a:spcPts val="141"/>
              </a:spcBef>
              <a:buClr>
                <a:schemeClr val="dk1"/>
              </a:buClr>
              <a:buFont typeface="Arial"/>
              <a:buNone/>
              <a:defRPr sz="600" b="0" i="0" u="none" strike="noStrike" cap="none">
                <a:solidFill>
                  <a:schemeClr val="dk1"/>
                </a:solidFill>
                <a:latin typeface="Arial"/>
                <a:ea typeface="Arial"/>
                <a:cs typeface="Arial"/>
                <a:sym typeface="Arial"/>
              </a:defRPr>
            </a:lvl8pPr>
            <a:lvl9pPr marL="2569028" marR="0" lvl="8" indent="-8929" algn="l" rtl="0">
              <a:spcBef>
                <a:spcPts val="141"/>
              </a:spcBef>
              <a:buClr>
                <a:schemeClr val="dk1"/>
              </a:buClr>
              <a:buFont typeface="Arial"/>
              <a:buNone/>
              <a:defRPr sz="600" b="0" i="0" u="none" strike="noStrike" cap="none">
                <a:solidFill>
                  <a:schemeClr val="dk1"/>
                </a:solidFill>
                <a:latin typeface="Arial"/>
                <a:ea typeface="Arial"/>
                <a:cs typeface="Arial"/>
                <a:sym typeface="Arial"/>
              </a:defRPr>
            </a:lvl9pPr>
          </a:lstStyle>
          <a:p>
            <a:endParaRPr/>
          </a:p>
        </p:txBody>
      </p:sp>
      <p:sp>
        <p:nvSpPr>
          <p:cNvPr id="1018" name="Shape 1018"/>
          <p:cNvSpPr txBox="1">
            <a:spLocks noGrp="1"/>
          </p:cNvSpPr>
          <p:nvPr>
            <p:ph type="sldNum" idx="12"/>
          </p:nvPr>
        </p:nvSpPr>
        <p:spPr>
          <a:xfrm>
            <a:off x="8556787" y="6333174"/>
            <a:ext cx="548648" cy="525023"/>
          </a:xfrm>
          <a:prstGeom prst="rect">
            <a:avLst/>
          </a:prstGeom>
        </p:spPr>
        <p:txBody>
          <a:bodyPr lIns="91326" tIns="45654" rIns="91326" bIns="45654" anchor="t" anchorCtr="0">
            <a:noAutofit/>
          </a:bodyPr>
          <a:lstStyle/>
          <a:p>
            <a:pPr algn="r"/>
            <a:fld id="{00000000-1234-1234-1234-123412341234}" type="slidenum">
              <a:rPr lang="en-US" sz="1300" smtClean="0">
                <a:solidFill>
                  <a:srgbClr val="347576"/>
                </a:solidFill>
              </a:rPr>
              <a:pPr algn="r"/>
              <a:t>‹#›</a:t>
            </a:fld>
            <a:endParaRPr lang="en-US" sz="1300">
              <a:solidFill>
                <a:srgbClr val="347576"/>
              </a:solidFill>
            </a:endParaRPr>
          </a:p>
        </p:txBody>
      </p:sp>
    </p:spTree>
    <p:extLst>
      <p:ext uri="{BB962C8B-B14F-4D97-AF65-F5344CB8AC3E}">
        <p14:creationId xmlns:p14="http://schemas.microsoft.com/office/powerpoint/2010/main" val="3833160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cSld name="3_Comparison">
    <p:spTree>
      <p:nvGrpSpPr>
        <p:cNvPr id="1" name="Shape 1019"/>
        <p:cNvGrpSpPr/>
        <p:nvPr/>
      </p:nvGrpSpPr>
      <p:grpSpPr>
        <a:xfrm>
          <a:off x="0" y="0"/>
          <a:ext cx="0" cy="0"/>
          <a:chOff x="0" y="0"/>
          <a:chExt cx="0" cy="0"/>
        </a:xfrm>
      </p:grpSpPr>
      <p:sp>
        <p:nvSpPr>
          <p:cNvPr id="1020" name="Shape 1020"/>
          <p:cNvSpPr txBox="1">
            <a:spLocks noGrp="1"/>
          </p:cNvSpPr>
          <p:nvPr>
            <p:ph type="title"/>
          </p:nvPr>
        </p:nvSpPr>
        <p:spPr>
          <a:xfrm>
            <a:off x="457653" y="274588"/>
            <a:ext cx="8228706" cy="114300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1pPr>
            <a:lvl2pPr marL="0" marR="0" lvl="1"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2pPr>
            <a:lvl3pPr marL="0" marR="0" lvl="2"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3pPr>
            <a:lvl4pPr marL="0" marR="0" lvl="3"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4pPr>
            <a:lvl5pPr marL="0" marR="0" lvl="4"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5pPr>
            <a:lvl6pPr marL="454932" marR="0" lvl="5"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6pPr>
            <a:lvl7pPr marL="909861" marR="0" lvl="6"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7pPr>
            <a:lvl8pPr marL="1373708" marR="0" lvl="7"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8pPr>
            <a:lvl9pPr marL="1828651" marR="0" lvl="8"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9pPr>
          </a:lstStyle>
          <a:p>
            <a:endParaRPr/>
          </a:p>
        </p:txBody>
      </p:sp>
      <p:sp>
        <p:nvSpPr>
          <p:cNvPr id="1021" name="Shape 1021"/>
          <p:cNvSpPr txBox="1">
            <a:spLocks noGrp="1"/>
          </p:cNvSpPr>
          <p:nvPr>
            <p:ph type="body" idx="1"/>
          </p:nvPr>
        </p:nvSpPr>
        <p:spPr>
          <a:xfrm>
            <a:off x="457648" y="1534791"/>
            <a:ext cx="4039568" cy="639589"/>
          </a:xfrm>
          <a:prstGeom prst="rect">
            <a:avLst/>
          </a:prstGeom>
          <a:noFill/>
          <a:ln>
            <a:noFill/>
          </a:ln>
        </p:spPr>
        <p:txBody>
          <a:bodyPr lIns="91326" tIns="91326" rIns="91326" bIns="91326" anchor="b" anchorCtr="0"/>
          <a:lstStyle>
            <a:lvl1pPr marL="0" marR="0" lvl="0" indent="0" algn="l" rtl="0">
              <a:spcBef>
                <a:spcPts val="352"/>
              </a:spcBef>
              <a:spcAft>
                <a:spcPts val="0"/>
              </a:spcAft>
              <a:buClr>
                <a:srgbClr val="347576"/>
              </a:buClr>
              <a:buFont typeface="Arial"/>
              <a:buNone/>
              <a:defRPr sz="1700" b="1" i="0" u="none" strike="noStrike" cap="none">
                <a:solidFill>
                  <a:srgbClr val="347576"/>
                </a:solidFill>
                <a:latin typeface="Arial"/>
                <a:ea typeface="Arial"/>
                <a:cs typeface="Arial"/>
                <a:sym typeface="Arial"/>
              </a:defRPr>
            </a:lvl1pPr>
            <a:lvl2pPr marL="321125" marR="0" lvl="1" indent="0" algn="l" rtl="0">
              <a:spcBef>
                <a:spcPts val="281"/>
              </a:spcBef>
              <a:spcAft>
                <a:spcPts val="0"/>
              </a:spcAft>
              <a:buClr>
                <a:srgbClr val="A6A6A6"/>
              </a:buClr>
              <a:buFont typeface="Arial"/>
              <a:buNone/>
              <a:defRPr sz="1400" b="1" i="0" u="none" strike="noStrike" cap="none">
                <a:solidFill>
                  <a:srgbClr val="A6A6A6"/>
                </a:solidFill>
                <a:latin typeface="Arial"/>
                <a:ea typeface="Arial"/>
                <a:cs typeface="Arial"/>
                <a:sym typeface="Arial"/>
              </a:defRPr>
            </a:lvl2pPr>
            <a:lvl3pPr marL="642255" marR="0" lvl="2" indent="-8929" algn="l" rtl="0">
              <a:spcBef>
                <a:spcPts val="281"/>
              </a:spcBef>
              <a:spcAft>
                <a:spcPts val="0"/>
              </a:spcAft>
              <a:buClr>
                <a:srgbClr val="A6A6A6"/>
              </a:buClr>
              <a:buFont typeface="Arial"/>
              <a:buNone/>
              <a:defRPr sz="1300" b="1" i="0" u="none" strike="noStrike" cap="none">
                <a:solidFill>
                  <a:srgbClr val="A6A6A6"/>
                </a:solidFill>
                <a:latin typeface="Arial"/>
                <a:ea typeface="Arial"/>
                <a:cs typeface="Arial"/>
                <a:sym typeface="Arial"/>
              </a:defRPr>
            </a:lvl3pPr>
            <a:lvl4pPr marL="963382" marR="0" lvl="3" indent="-8929" algn="l" rtl="0">
              <a:spcBef>
                <a:spcPts val="211"/>
              </a:spcBef>
              <a:spcAft>
                <a:spcPts val="0"/>
              </a:spcAft>
              <a:buClr>
                <a:srgbClr val="A6A6A6"/>
              </a:buClr>
              <a:buFont typeface="Arial"/>
              <a:buNone/>
              <a:defRPr sz="1100" b="1" i="0" u="none" strike="noStrike" cap="none">
                <a:solidFill>
                  <a:srgbClr val="A6A6A6"/>
                </a:solidFill>
                <a:latin typeface="Arial"/>
                <a:ea typeface="Arial"/>
                <a:cs typeface="Arial"/>
                <a:sym typeface="Arial"/>
              </a:defRPr>
            </a:lvl4pPr>
            <a:lvl5pPr marL="1284513" marR="0" lvl="4" indent="0" algn="l" rtl="0">
              <a:spcBef>
                <a:spcPts val="211"/>
              </a:spcBef>
              <a:spcAft>
                <a:spcPts val="0"/>
              </a:spcAft>
              <a:buClr>
                <a:srgbClr val="A6A6A6"/>
              </a:buClr>
              <a:buFont typeface="Arial"/>
              <a:buNone/>
              <a:defRPr sz="1100" b="1" i="0" u="none" strike="noStrike" cap="none">
                <a:solidFill>
                  <a:srgbClr val="A6A6A6"/>
                </a:solidFill>
                <a:latin typeface="Arial"/>
                <a:ea typeface="Arial"/>
                <a:cs typeface="Arial"/>
                <a:sym typeface="Arial"/>
              </a:defRPr>
            </a:lvl5pPr>
            <a:lvl6pPr marL="1605642" marR="0" lvl="5" indent="-8929" algn="l" rtl="0">
              <a:spcBef>
                <a:spcPts val="211"/>
              </a:spcBef>
              <a:buClr>
                <a:schemeClr val="dk1"/>
              </a:buClr>
              <a:buFont typeface="Arial"/>
              <a:buNone/>
              <a:defRPr sz="1100" b="1" i="0" u="none" strike="noStrike" cap="none">
                <a:solidFill>
                  <a:schemeClr val="dk1"/>
                </a:solidFill>
                <a:latin typeface="Arial"/>
                <a:ea typeface="Arial"/>
                <a:cs typeface="Arial"/>
                <a:sym typeface="Arial"/>
              </a:defRPr>
            </a:lvl6pPr>
            <a:lvl7pPr marL="1926770" marR="0" lvl="6" indent="-8929" algn="l" rtl="0">
              <a:spcBef>
                <a:spcPts val="211"/>
              </a:spcBef>
              <a:buClr>
                <a:schemeClr val="dk1"/>
              </a:buClr>
              <a:buFont typeface="Arial"/>
              <a:buNone/>
              <a:defRPr sz="1100" b="1" i="0" u="none" strike="noStrike" cap="none">
                <a:solidFill>
                  <a:schemeClr val="dk1"/>
                </a:solidFill>
                <a:latin typeface="Arial"/>
                <a:ea typeface="Arial"/>
                <a:cs typeface="Arial"/>
                <a:sym typeface="Arial"/>
              </a:defRPr>
            </a:lvl7pPr>
            <a:lvl8pPr marL="2247901" marR="0" lvl="7" indent="0" algn="l" rtl="0">
              <a:spcBef>
                <a:spcPts val="211"/>
              </a:spcBef>
              <a:buClr>
                <a:schemeClr val="dk1"/>
              </a:buClr>
              <a:buFont typeface="Arial"/>
              <a:buNone/>
              <a:defRPr sz="1100" b="1" i="0" u="none" strike="noStrike" cap="none">
                <a:solidFill>
                  <a:schemeClr val="dk1"/>
                </a:solidFill>
                <a:latin typeface="Arial"/>
                <a:ea typeface="Arial"/>
                <a:cs typeface="Arial"/>
                <a:sym typeface="Arial"/>
              </a:defRPr>
            </a:lvl8pPr>
            <a:lvl9pPr marL="2569028" marR="0" lvl="8" indent="-8929" algn="l" rtl="0">
              <a:spcBef>
                <a:spcPts val="211"/>
              </a:spcBef>
              <a:buClr>
                <a:schemeClr val="dk1"/>
              </a:buClr>
              <a:buFont typeface="Arial"/>
              <a:buNone/>
              <a:defRPr sz="1100" b="1" i="0" u="none" strike="noStrike" cap="none">
                <a:solidFill>
                  <a:schemeClr val="dk1"/>
                </a:solidFill>
                <a:latin typeface="Arial"/>
                <a:ea typeface="Arial"/>
                <a:cs typeface="Arial"/>
                <a:sym typeface="Arial"/>
              </a:defRPr>
            </a:lvl9pPr>
          </a:lstStyle>
          <a:p>
            <a:endParaRPr/>
          </a:p>
        </p:txBody>
      </p:sp>
      <p:sp>
        <p:nvSpPr>
          <p:cNvPr id="1022" name="Shape 1022"/>
          <p:cNvSpPr txBox="1">
            <a:spLocks noGrp="1"/>
          </p:cNvSpPr>
          <p:nvPr>
            <p:ph type="body" idx="2"/>
          </p:nvPr>
        </p:nvSpPr>
        <p:spPr>
          <a:xfrm>
            <a:off x="457648" y="2174382"/>
            <a:ext cx="4039568" cy="3951387"/>
          </a:xfrm>
          <a:prstGeom prst="rect">
            <a:avLst/>
          </a:prstGeom>
          <a:noFill/>
          <a:ln>
            <a:noFill/>
          </a:ln>
        </p:spPr>
        <p:txBody>
          <a:bodyPr lIns="91326" tIns="91326" rIns="91326" bIns="91326" anchor="t" anchorCtr="0"/>
          <a:lstStyle>
            <a:lvl1pPr marL="338969" marR="0" lvl="0" indent="-338969" algn="l" rtl="0">
              <a:spcBef>
                <a:spcPts val="352"/>
              </a:spcBef>
              <a:spcAft>
                <a:spcPts val="0"/>
              </a:spcAft>
              <a:buNone/>
              <a:defRPr sz="1700" b="0" i="0" u="none" strike="noStrike" cap="none">
                <a:solidFill>
                  <a:srgbClr val="347576"/>
                </a:solidFill>
                <a:latin typeface="Arial"/>
                <a:ea typeface="Arial"/>
                <a:cs typeface="Arial"/>
                <a:sym typeface="Arial"/>
              </a:defRPr>
            </a:lvl1pPr>
            <a:lvl2pPr marL="740378" marR="0" lvl="1" indent="-196246" algn="l" rtl="0">
              <a:spcBef>
                <a:spcPts val="281"/>
              </a:spcBef>
              <a:spcAft>
                <a:spcPts val="0"/>
              </a:spcAft>
              <a:buClr>
                <a:srgbClr val="A6A6A6"/>
              </a:buClr>
              <a:buSzPct val="100000"/>
              <a:buFont typeface="Arial"/>
              <a:buChar char="•"/>
              <a:defRPr sz="1400" b="0" i="0" u="none" strike="noStrike" cap="none">
                <a:solidFill>
                  <a:srgbClr val="A6A6A6"/>
                </a:solidFill>
                <a:latin typeface="Arial"/>
                <a:ea typeface="Arial"/>
                <a:cs typeface="Arial"/>
                <a:sym typeface="Arial"/>
              </a:defRPr>
            </a:lvl2pPr>
            <a:lvl3pPr marL="1141786" marR="0" lvl="2" indent="-142729" algn="l" rtl="0">
              <a:spcBef>
                <a:spcPts val="281"/>
              </a:spcBef>
              <a:spcAft>
                <a:spcPts val="0"/>
              </a:spcAft>
              <a:buClr>
                <a:srgbClr val="A6A6A6"/>
              </a:buClr>
              <a:buSzPct val="100000"/>
              <a:buFont typeface="Arial"/>
              <a:buChar char="•"/>
              <a:defRPr sz="1300" b="0" i="0" u="none" strike="noStrike" cap="none">
                <a:solidFill>
                  <a:srgbClr val="A6A6A6"/>
                </a:solidFill>
                <a:latin typeface="Arial"/>
                <a:ea typeface="Arial"/>
                <a:cs typeface="Arial"/>
                <a:sym typeface="Arial"/>
              </a:defRPr>
            </a:lvl3pPr>
            <a:lvl4pPr marL="1596720" marR="0" lvl="3" indent="-160565" algn="l" rtl="0">
              <a:spcBef>
                <a:spcPts val="211"/>
              </a:spcBef>
              <a:spcAft>
                <a:spcPts val="0"/>
              </a:spcAft>
              <a:buClr>
                <a:srgbClr val="A6A6A6"/>
              </a:buClr>
              <a:buSzPct val="100000"/>
              <a:buFont typeface="Arial"/>
              <a:buChar char="•"/>
              <a:defRPr sz="1100" b="0" i="0" u="none" strike="noStrike" cap="none">
                <a:solidFill>
                  <a:srgbClr val="A6A6A6"/>
                </a:solidFill>
                <a:latin typeface="Arial"/>
                <a:ea typeface="Arial"/>
                <a:cs typeface="Arial"/>
                <a:sym typeface="Arial"/>
              </a:defRPr>
            </a:lvl4pPr>
            <a:lvl5pPr marL="2051655" marR="0" lvl="4" indent="-151645" algn="l" rtl="0">
              <a:spcBef>
                <a:spcPts val="211"/>
              </a:spcBef>
              <a:spcAft>
                <a:spcPts val="0"/>
              </a:spcAft>
              <a:buClr>
                <a:srgbClr val="A6A6A6"/>
              </a:buClr>
              <a:buSzPct val="100000"/>
              <a:buFont typeface="Arial"/>
              <a:buChar char="•"/>
              <a:defRPr sz="1100" b="0" i="0" u="none" strike="noStrike" cap="none">
                <a:solidFill>
                  <a:srgbClr val="A6A6A6"/>
                </a:solidFill>
                <a:latin typeface="Arial"/>
                <a:ea typeface="Arial"/>
                <a:cs typeface="Arial"/>
                <a:sym typeface="Arial"/>
              </a:defRPr>
            </a:lvl5pPr>
            <a:lvl6pPr marL="2515508" marR="0" lvl="5" indent="-178407" algn="l" rtl="0">
              <a:spcBef>
                <a:spcPts val="211"/>
              </a:spcBef>
              <a:buClr>
                <a:schemeClr val="dk1"/>
              </a:buClr>
              <a:buSzPct val="100000"/>
              <a:buFont typeface="Arial"/>
              <a:buChar char="•"/>
              <a:defRPr sz="1100" b="0" i="0" u="none" strike="noStrike" cap="none">
                <a:solidFill>
                  <a:schemeClr val="dk1"/>
                </a:solidFill>
                <a:latin typeface="Arial"/>
                <a:ea typeface="Arial"/>
                <a:cs typeface="Arial"/>
                <a:sym typeface="Arial"/>
              </a:defRPr>
            </a:lvl6pPr>
            <a:lvl7pPr marL="2970440" marR="0" lvl="6" indent="-169485" algn="l" rtl="0">
              <a:spcBef>
                <a:spcPts val="211"/>
              </a:spcBef>
              <a:buClr>
                <a:schemeClr val="dk1"/>
              </a:buClr>
              <a:buSzPct val="100000"/>
              <a:buFont typeface="Arial"/>
              <a:buChar char="•"/>
              <a:defRPr sz="1100" b="0" i="0" u="none" strike="noStrike" cap="none">
                <a:solidFill>
                  <a:schemeClr val="dk1"/>
                </a:solidFill>
                <a:latin typeface="Arial"/>
                <a:ea typeface="Arial"/>
                <a:cs typeface="Arial"/>
                <a:sym typeface="Arial"/>
              </a:defRPr>
            </a:lvl7pPr>
            <a:lvl8pPr marL="3425372" marR="0" lvl="7" indent="-169485" algn="l" rtl="0">
              <a:spcBef>
                <a:spcPts val="211"/>
              </a:spcBef>
              <a:buClr>
                <a:schemeClr val="dk1"/>
              </a:buClr>
              <a:buSzPct val="100000"/>
              <a:buFont typeface="Arial"/>
              <a:buChar char="•"/>
              <a:defRPr sz="1100" b="0" i="0" u="none" strike="noStrike" cap="none">
                <a:solidFill>
                  <a:schemeClr val="dk1"/>
                </a:solidFill>
                <a:latin typeface="Arial"/>
                <a:ea typeface="Arial"/>
                <a:cs typeface="Arial"/>
                <a:sym typeface="Arial"/>
              </a:defRPr>
            </a:lvl8pPr>
            <a:lvl9pPr marL="3880296" marR="0" lvl="8" indent="-169485" algn="l" rtl="0">
              <a:spcBef>
                <a:spcPts val="211"/>
              </a:spcBef>
              <a:buClr>
                <a:schemeClr val="dk1"/>
              </a:buClr>
              <a:buSzPct val="1000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23" name="Shape 1023"/>
          <p:cNvSpPr txBox="1">
            <a:spLocks noGrp="1"/>
          </p:cNvSpPr>
          <p:nvPr>
            <p:ph type="body" idx="3"/>
          </p:nvPr>
        </p:nvSpPr>
        <p:spPr>
          <a:xfrm>
            <a:off x="4644584" y="1534791"/>
            <a:ext cx="4041799" cy="639589"/>
          </a:xfrm>
          <a:prstGeom prst="rect">
            <a:avLst/>
          </a:prstGeom>
          <a:noFill/>
          <a:ln>
            <a:noFill/>
          </a:ln>
        </p:spPr>
        <p:txBody>
          <a:bodyPr lIns="91326" tIns="91326" rIns="91326" bIns="91326" anchor="b" anchorCtr="0"/>
          <a:lstStyle>
            <a:lvl1pPr marL="0" marR="0" lvl="0" indent="0" algn="l" rtl="0">
              <a:spcBef>
                <a:spcPts val="352"/>
              </a:spcBef>
              <a:spcAft>
                <a:spcPts val="0"/>
              </a:spcAft>
              <a:buClr>
                <a:srgbClr val="347576"/>
              </a:buClr>
              <a:buFont typeface="Arial"/>
              <a:buNone/>
              <a:defRPr sz="1700" b="1" i="0" u="none" strike="noStrike" cap="none">
                <a:solidFill>
                  <a:srgbClr val="347576"/>
                </a:solidFill>
                <a:latin typeface="Arial"/>
                <a:ea typeface="Arial"/>
                <a:cs typeface="Arial"/>
                <a:sym typeface="Arial"/>
              </a:defRPr>
            </a:lvl1pPr>
            <a:lvl2pPr marL="321125" marR="0" lvl="1" indent="0" algn="l" rtl="0">
              <a:spcBef>
                <a:spcPts val="281"/>
              </a:spcBef>
              <a:spcAft>
                <a:spcPts val="0"/>
              </a:spcAft>
              <a:buClr>
                <a:srgbClr val="A6A6A6"/>
              </a:buClr>
              <a:buFont typeface="Arial"/>
              <a:buNone/>
              <a:defRPr sz="1400" b="1" i="0" u="none" strike="noStrike" cap="none">
                <a:solidFill>
                  <a:srgbClr val="A6A6A6"/>
                </a:solidFill>
                <a:latin typeface="Arial"/>
                <a:ea typeface="Arial"/>
                <a:cs typeface="Arial"/>
                <a:sym typeface="Arial"/>
              </a:defRPr>
            </a:lvl2pPr>
            <a:lvl3pPr marL="642255" marR="0" lvl="2" indent="-8929" algn="l" rtl="0">
              <a:spcBef>
                <a:spcPts val="281"/>
              </a:spcBef>
              <a:spcAft>
                <a:spcPts val="0"/>
              </a:spcAft>
              <a:buClr>
                <a:srgbClr val="A6A6A6"/>
              </a:buClr>
              <a:buFont typeface="Arial"/>
              <a:buNone/>
              <a:defRPr sz="1300" b="1" i="0" u="none" strike="noStrike" cap="none">
                <a:solidFill>
                  <a:srgbClr val="A6A6A6"/>
                </a:solidFill>
                <a:latin typeface="Arial"/>
                <a:ea typeface="Arial"/>
                <a:cs typeface="Arial"/>
                <a:sym typeface="Arial"/>
              </a:defRPr>
            </a:lvl3pPr>
            <a:lvl4pPr marL="963382" marR="0" lvl="3" indent="-8929" algn="l" rtl="0">
              <a:spcBef>
                <a:spcPts val="211"/>
              </a:spcBef>
              <a:spcAft>
                <a:spcPts val="0"/>
              </a:spcAft>
              <a:buClr>
                <a:srgbClr val="A6A6A6"/>
              </a:buClr>
              <a:buFont typeface="Arial"/>
              <a:buNone/>
              <a:defRPr sz="1100" b="1" i="0" u="none" strike="noStrike" cap="none">
                <a:solidFill>
                  <a:srgbClr val="A6A6A6"/>
                </a:solidFill>
                <a:latin typeface="Arial"/>
                <a:ea typeface="Arial"/>
                <a:cs typeface="Arial"/>
                <a:sym typeface="Arial"/>
              </a:defRPr>
            </a:lvl4pPr>
            <a:lvl5pPr marL="1284513" marR="0" lvl="4" indent="0" algn="l" rtl="0">
              <a:spcBef>
                <a:spcPts val="211"/>
              </a:spcBef>
              <a:spcAft>
                <a:spcPts val="0"/>
              </a:spcAft>
              <a:buClr>
                <a:srgbClr val="A6A6A6"/>
              </a:buClr>
              <a:buFont typeface="Arial"/>
              <a:buNone/>
              <a:defRPr sz="1100" b="1" i="0" u="none" strike="noStrike" cap="none">
                <a:solidFill>
                  <a:srgbClr val="A6A6A6"/>
                </a:solidFill>
                <a:latin typeface="Arial"/>
                <a:ea typeface="Arial"/>
                <a:cs typeface="Arial"/>
                <a:sym typeface="Arial"/>
              </a:defRPr>
            </a:lvl5pPr>
            <a:lvl6pPr marL="1605642" marR="0" lvl="5" indent="-8929" algn="l" rtl="0">
              <a:spcBef>
                <a:spcPts val="211"/>
              </a:spcBef>
              <a:buClr>
                <a:schemeClr val="dk1"/>
              </a:buClr>
              <a:buFont typeface="Arial"/>
              <a:buNone/>
              <a:defRPr sz="1100" b="1" i="0" u="none" strike="noStrike" cap="none">
                <a:solidFill>
                  <a:schemeClr val="dk1"/>
                </a:solidFill>
                <a:latin typeface="Arial"/>
                <a:ea typeface="Arial"/>
                <a:cs typeface="Arial"/>
                <a:sym typeface="Arial"/>
              </a:defRPr>
            </a:lvl6pPr>
            <a:lvl7pPr marL="1926770" marR="0" lvl="6" indent="-8929" algn="l" rtl="0">
              <a:spcBef>
                <a:spcPts val="211"/>
              </a:spcBef>
              <a:buClr>
                <a:schemeClr val="dk1"/>
              </a:buClr>
              <a:buFont typeface="Arial"/>
              <a:buNone/>
              <a:defRPr sz="1100" b="1" i="0" u="none" strike="noStrike" cap="none">
                <a:solidFill>
                  <a:schemeClr val="dk1"/>
                </a:solidFill>
                <a:latin typeface="Arial"/>
                <a:ea typeface="Arial"/>
                <a:cs typeface="Arial"/>
                <a:sym typeface="Arial"/>
              </a:defRPr>
            </a:lvl7pPr>
            <a:lvl8pPr marL="2247901" marR="0" lvl="7" indent="0" algn="l" rtl="0">
              <a:spcBef>
                <a:spcPts val="211"/>
              </a:spcBef>
              <a:buClr>
                <a:schemeClr val="dk1"/>
              </a:buClr>
              <a:buFont typeface="Arial"/>
              <a:buNone/>
              <a:defRPr sz="1100" b="1" i="0" u="none" strike="noStrike" cap="none">
                <a:solidFill>
                  <a:schemeClr val="dk1"/>
                </a:solidFill>
                <a:latin typeface="Arial"/>
                <a:ea typeface="Arial"/>
                <a:cs typeface="Arial"/>
                <a:sym typeface="Arial"/>
              </a:defRPr>
            </a:lvl8pPr>
            <a:lvl9pPr marL="2569028" marR="0" lvl="8" indent="-8929" algn="l" rtl="0">
              <a:spcBef>
                <a:spcPts val="211"/>
              </a:spcBef>
              <a:buClr>
                <a:schemeClr val="dk1"/>
              </a:buClr>
              <a:buFont typeface="Arial"/>
              <a:buNone/>
              <a:defRPr sz="1100" b="1" i="0" u="none" strike="noStrike" cap="none">
                <a:solidFill>
                  <a:schemeClr val="dk1"/>
                </a:solidFill>
                <a:latin typeface="Arial"/>
                <a:ea typeface="Arial"/>
                <a:cs typeface="Arial"/>
                <a:sym typeface="Arial"/>
              </a:defRPr>
            </a:lvl9pPr>
          </a:lstStyle>
          <a:p>
            <a:endParaRPr/>
          </a:p>
        </p:txBody>
      </p:sp>
      <p:sp>
        <p:nvSpPr>
          <p:cNvPr id="1024" name="Shape 1024"/>
          <p:cNvSpPr txBox="1">
            <a:spLocks noGrp="1"/>
          </p:cNvSpPr>
          <p:nvPr>
            <p:ph type="body" idx="4"/>
          </p:nvPr>
        </p:nvSpPr>
        <p:spPr>
          <a:xfrm>
            <a:off x="4644584" y="2174382"/>
            <a:ext cx="4041799" cy="3951387"/>
          </a:xfrm>
          <a:prstGeom prst="rect">
            <a:avLst/>
          </a:prstGeom>
          <a:noFill/>
          <a:ln>
            <a:noFill/>
          </a:ln>
        </p:spPr>
        <p:txBody>
          <a:bodyPr lIns="91326" tIns="91326" rIns="91326" bIns="91326" anchor="t" anchorCtr="0"/>
          <a:lstStyle>
            <a:lvl1pPr marL="338969" marR="0" lvl="0" indent="-338969" algn="l" rtl="0">
              <a:spcBef>
                <a:spcPts val="352"/>
              </a:spcBef>
              <a:spcAft>
                <a:spcPts val="0"/>
              </a:spcAft>
              <a:buNone/>
              <a:defRPr sz="1700" b="0" i="0" u="none" strike="noStrike" cap="none">
                <a:solidFill>
                  <a:srgbClr val="347576"/>
                </a:solidFill>
                <a:latin typeface="Arial"/>
                <a:ea typeface="Arial"/>
                <a:cs typeface="Arial"/>
                <a:sym typeface="Arial"/>
              </a:defRPr>
            </a:lvl1pPr>
            <a:lvl2pPr marL="740378" marR="0" lvl="1" indent="-196246" algn="l" rtl="0">
              <a:spcBef>
                <a:spcPts val="281"/>
              </a:spcBef>
              <a:spcAft>
                <a:spcPts val="0"/>
              </a:spcAft>
              <a:buClr>
                <a:srgbClr val="A6A6A6"/>
              </a:buClr>
              <a:buSzPct val="100000"/>
              <a:buFont typeface="Arial"/>
              <a:buChar char="•"/>
              <a:defRPr sz="1400" b="0" i="0" u="none" strike="noStrike" cap="none">
                <a:solidFill>
                  <a:srgbClr val="A6A6A6"/>
                </a:solidFill>
                <a:latin typeface="Arial"/>
                <a:ea typeface="Arial"/>
                <a:cs typeface="Arial"/>
                <a:sym typeface="Arial"/>
              </a:defRPr>
            </a:lvl2pPr>
            <a:lvl3pPr marL="1141786" marR="0" lvl="2" indent="-142729" algn="l" rtl="0">
              <a:spcBef>
                <a:spcPts val="281"/>
              </a:spcBef>
              <a:spcAft>
                <a:spcPts val="0"/>
              </a:spcAft>
              <a:buClr>
                <a:srgbClr val="A6A6A6"/>
              </a:buClr>
              <a:buSzPct val="100000"/>
              <a:buFont typeface="Arial"/>
              <a:buChar char="•"/>
              <a:defRPr sz="1300" b="0" i="0" u="none" strike="noStrike" cap="none">
                <a:solidFill>
                  <a:srgbClr val="A6A6A6"/>
                </a:solidFill>
                <a:latin typeface="Arial"/>
                <a:ea typeface="Arial"/>
                <a:cs typeface="Arial"/>
                <a:sym typeface="Arial"/>
              </a:defRPr>
            </a:lvl3pPr>
            <a:lvl4pPr marL="1596720" marR="0" lvl="3" indent="-160565" algn="l" rtl="0">
              <a:spcBef>
                <a:spcPts val="211"/>
              </a:spcBef>
              <a:spcAft>
                <a:spcPts val="0"/>
              </a:spcAft>
              <a:buClr>
                <a:srgbClr val="A6A6A6"/>
              </a:buClr>
              <a:buSzPct val="100000"/>
              <a:buFont typeface="Arial"/>
              <a:buChar char="•"/>
              <a:defRPr sz="1100" b="0" i="0" u="none" strike="noStrike" cap="none">
                <a:solidFill>
                  <a:srgbClr val="A6A6A6"/>
                </a:solidFill>
                <a:latin typeface="Arial"/>
                <a:ea typeface="Arial"/>
                <a:cs typeface="Arial"/>
                <a:sym typeface="Arial"/>
              </a:defRPr>
            </a:lvl4pPr>
            <a:lvl5pPr marL="2051655" marR="0" lvl="4" indent="-151645" algn="l" rtl="0">
              <a:spcBef>
                <a:spcPts val="211"/>
              </a:spcBef>
              <a:spcAft>
                <a:spcPts val="0"/>
              </a:spcAft>
              <a:buClr>
                <a:srgbClr val="A6A6A6"/>
              </a:buClr>
              <a:buSzPct val="100000"/>
              <a:buFont typeface="Arial"/>
              <a:buChar char="•"/>
              <a:defRPr sz="1100" b="0" i="0" u="none" strike="noStrike" cap="none">
                <a:solidFill>
                  <a:srgbClr val="A6A6A6"/>
                </a:solidFill>
                <a:latin typeface="Arial"/>
                <a:ea typeface="Arial"/>
                <a:cs typeface="Arial"/>
                <a:sym typeface="Arial"/>
              </a:defRPr>
            </a:lvl5pPr>
            <a:lvl6pPr marL="2515508" marR="0" lvl="5" indent="-178407" algn="l" rtl="0">
              <a:spcBef>
                <a:spcPts val="211"/>
              </a:spcBef>
              <a:buClr>
                <a:schemeClr val="dk1"/>
              </a:buClr>
              <a:buSzPct val="100000"/>
              <a:buFont typeface="Arial"/>
              <a:buChar char="•"/>
              <a:defRPr sz="1100" b="0" i="0" u="none" strike="noStrike" cap="none">
                <a:solidFill>
                  <a:schemeClr val="dk1"/>
                </a:solidFill>
                <a:latin typeface="Arial"/>
                <a:ea typeface="Arial"/>
                <a:cs typeface="Arial"/>
                <a:sym typeface="Arial"/>
              </a:defRPr>
            </a:lvl6pPr>
            <a:lvl7pPr marL="2970440" marR="0" lvl="6" indent="-169485" algn="l" rtl="0">
              <a:spcBef>
                <a:spcPts val="211"/>
              </a:spcBef>
              <a:buClr>
                <a:schemeClr val="dk1"/>
              </a:buClr>
              <a:buSzPct val="100000"/>
              <a:buFont typeface="Arial"/>
              <a:buChar char="•"/>
              <a:defRPr sz="1100" b="0" i="0" u="none" strike="noStrike" cap="none">
                <a:solidFill>
                  <a:schemeClr val="dk1"/>
                </a:solidFill>
                <a:latin typeface="Arial"/>
                <a:ea typeface="Arial"/>
                <a:cs typeface="Arial"/>
                <a:sym typeface="Arial"/>
              </a:defRPr>
            </a:lvl7pPr>
            <a:lvl8pPr marL="3425372" marR="0" lvl="7" indent="-169485" algn="l" rtl="0">
              <a:spcBef>
                <a:spcPts val="211"/>
              </a:spcBef>
              <a:buClr>
                <a:schemeClr val="dk1"/>
              </a:buClr>
              <a:buSzPct val="100000"/>
              <a:buFont typeface="Arial"/>
              <a:buChar char="•"/>
              <a:defRPr sz="1100" b="0" i="0" u="none" strike="noStrike" cap="none">
                <a:solidFill>
                  <a:schemeClr val="dk1"/>
                </a:solidFill>
                <a:latin typeface="Arial"/>
                <a:ea typeface="Arial"/>
                <a:cs typeface="Arial"/>
                <a:sym typeface="Arial"/>
              </a:defRPr>
            </a:lvl8pPr>
            <a:lvl9pPr marL="3880296" marR="0" lvl="8" indent="-169485" algn="l" rtl="0">
              <a:spcBef>
                <a:spcPts val="211"/>
              </a:spcBef>
              <a:buClr>
                <a:schemeClr val="dk1"/>
              </a:buClr>
              <a:buSzPct val="1000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25" name="Shape 1025"/>
          <p:cNvSpPr txBox="1">
            <a:spLocks noGrp="1"/>
          </p:cNvSpPr>
          <p:nvPr>
            <p:ph type="sldNum" idx="12"/>
          </p:nvPr>
        </p:nvSpPr>
        <p:spPr>
          <a:xfrm>
            <a:off x="8556787" y="6333174"/>
            <a:ext cx="548648" cy="525023"/>
          </a:xfrm>
          <a:prstGeom prst="rect">
            <a:avLst/>
          </a:prstGeom>
        </p:spPr>
        <p:txBody>
          <a:bodyPr lIns="91326" tIns="45654" rIns="91326" bIns="45654" anchor="t" anchorCtr="0">
            <a:noAutofit/>
          </a:bodyPr>
          <a:lstStyle/>
          <a:p>
            <a:pPr algn="r"/>
            <a:fld id="{00000000-1234-1234-1234-123412341234}" type="slidenum">
              <a:rPr lang="en-US" sz="1300" smtClean="0">
                <a:solidFill>
                  <a:srgbClr val="347576"/>
                </a:solidFill>
              </a:rPr>
              <a:pPr algn="r"/>
              <a:t>‹#›</a:t>
            </a:fld>
            <a:endParaRPr lang="en-US" sz="1300">
              <a:solidFill>
                <a:srgbClr val="347576"/>
              </a:solidFill>
            </a:endParaRPr>
          </a:p>
        </p:txBody>
      </p:sp>
    </p:spTree>
    <p:extLst>
      <p:ext uri="{BB962C8B-B14F-4D97-AF65-F5344CB8AC3E}">
        <p14:creationId xmlns:p14="http://schemas.microsoft.com/office/powerpoint/2010/main" val="101201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p:cNvSpPr txBox="1"/>
          <p:nvPr userDrawn="1"/>
        </p:nvSpPr>
        <p:spPr>
          <a:xfrm>
            <a:off x="6985030" y="762000"/>
            <a:ext cx="184731" cy="369332"/>
          </a:xfrm>
          <a:prstGeom prst="rect">
            <a:avLst/>
          </a:prstGeom>
          <a:noFill/>
        </p:spPr>
        <p:txBody>
          <a:bodyPr wrap="none">
            <a:spAutoFit/>
          </a:bodyPr>
          <a:lstStyle/>
          <a:p>
            <a:pPr defTabSz="914400" fontAlgn="base">
              <a:spcBef>
                <a:spcPct val="0"/>
              </a:spcBef>
              <a:spcAft>
                <a:spcPct val="0"/>
              </a:spcAft>
              <a:defRPr/>
            </a:pPr>
            <a:endParaRPr lang="en-US" dirty="0">
              <a:solidFill>
                <a:srgbClr val="455560"/>
              </a:solidFill>
              <a:latin typeface="Garamond" pitchFamily="18" charset="0"/>
              <a:ea typeface="ＭＳ Ｐゴシック" pitchFamily="-72" charset="-128"/>
              <a:cs typeface="Arial" charset="0"/>
            </a:endParaRPr>
          </a:p>
        </p:txBody>
      </p:sp>
      <p:sp>
        <p:nvSpPr>
          <p:cNvPr id="3" name="Subtitle 2"/>
          <p:cNvSpPr>
            <a:spLocks noGrp="1"/>
          </p:cNvSpPr>
          <p:nvPr>
            <p:ph type="subTitle" idx="1"/>
          </p:nvPr>
        </p:nvSpPr>
        <p:spPr>
          <a:xfrm>
            <a:off x="992452" y="4079240"/>
            <a:ext cx="7207436" cy="1752600"/>
          </a:xfrm>
        </p:spPr>
        <p:txBody>
          <a:bodyPr>
            <a:normAutofit/>
          </a:bodyPr>
          <a:lstStyle>
            <a:lvl1pPr marL="0" indent="0" algn="l">
              <a:buNone/>
              <a:defRPr sz="2800">
                <a:solidFill>
                  <a:schemeClr val="tx1">
                    <a:tint val="75000"/>
                  </a:schemeClr>
                </a:soli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4"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4"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91685" y="1854277"/>
            <a:ext cx="7207436" cy="1956344"/>
          </a:xfrm>
        </p:spPr>
        <p:txBody>
          <a:bodyPr/>
          <a:lstStyle>
            <a:lvl1pPr>
              <a:defRPr>
                <a:solidFill>
                  <a:srgbClr val="347576"/>
                </a:solidFill>
              </a:defRPr>
            </a:lvl1pPr>
          </a:lstStyle>
          <a:p>
            <a:pPr lvl="0"/>
            <a:r>
              <a:rPr lang="en-US" smtClean="0"/>
              <a:t>Click to edit Master text styles</a:t>
            </a:r>
          </a:p>
        </p:txBody>
      </p:sp>
      <p:sp>
        <p:nvSpPr>
          <p:cNvPr id="5" name="Slide Number Placeholder 1"/>
          <p:cNvSpPr>
            <a:spLocks noGrp="1"/>
          </p:cNvSpPr>
          <p:nvPr>
            <p:ph type="sldNum" sz="quarter" idx="11"/>
          </p:nvPr>
        </p:nvSpPr>
        <p:spPr/>
        <p:txBody>
          <a:bodyPr/>
          <a:lstStyle>
            <a:lvl1pPr>
              <a:defRPr dirty="0"/>
            </a:lvl1pPr>
          </a:lstStyle>
          <a:p>
            <a:pPr>
              <a:defRPr/>
            </a:pPr>
            <a:r>
              <a:rPr lang="en-US"/>
              <a:t>Page </a:t>
            </a:r>
            <a:fld id="{1CED817F-DA04-43AC-BB5F-04E7E74DC763}" type="slidenum">
              <a:rPr lang="en-US"/>
              <a:pPr>
                <a:defRPr/>
              </a:pPr>
              <a:t>‹#›</a:t>
            </a:fld>
            <a:endParaRPr lang="en-US"/>
          </a:p>
        </p:txBody>
      </p:sp>
      <p:sp>
        <p:nvSpPr>
          <p:cNvPr id="6" name="Date Placeholder 4"/>
          <p:cNvSpPr>
            <a:spLocks noGrp="1"/>
          </p:cNvSpPr>
          <p:nvPr>
            <p:ph type="dt" sz="half" idx="12"/>
          </p:nvPr>
        </p:nvSpPr>
        <p:spPr/>
        <p:txBody>
          <a:bodyPr/>
          <a:lstStyle>
            <a:lvl1pPr algn="r">
              <a:defRPr sz="1200" dirty="0">
                <a:solidFill>
                  <a:srgbClr val="455560">
                    <a:tint val="75000"/>
                  </a:srgbClr>
                </a:solidFill>
              </a:defRPr>
            </a:lvl1pPr>
          </a:lstStyle>
          <a:p>
            <a:pPr>
              <a:defRPr/>
            </a:pPr>
            <a:endParaRPr lang="en-US"/>
          </a:p>
        </p:txBody>
      </p:sp>
    </p:spTree>
    <p:extLst>
      <p:ext uri="{BB962C8B-B14F-4D97-AF65-F5344CB8AC3E}">
        <p14:creationId xmlns:p14="http://schemas.microsoft.com/office/powerpoint/2010/main" val="417364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0">
                <a:solidFill>
                  <a:srgbClr val="347576"/>
                </a:solidFill>
              </a:defRPr>
            </a:lvl1pPr>
            <a:lvl2pPr marL="742858" indent="-285715">
              <a:buFont typeface="Arial"/>
              <a:buChar char="•"/>
              <a:defRPr/>
            </a:lvl2pPr>
            <a:lvl3pPr marL="1142859" indent="-228571">
              <a:buFont typeface="Arial"/>
              <a:buChar char="•"/>
              <a:defRPr/>
            </a:lvl3pPr>
            <a:lvl4pPr marL="1600002" indent="-228571">
              <a:buFont typeface="Arial"/>
              <a:buChar char="•"/>
              <a:defRPr/>
            </a:lvl4pPr>
            <a:lvl5pPr marL="2057146" indent="-228571">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r>
              <a:rPr lang="en-US"/>
              <a:t>Page </a:t>
            </a:r>
            <a:fld id="{ED0A2C33-B8A3-4BD9-8C15-313069973E7E}"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246452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44" indent="0">
              <a:buNone/>
              <a:defRPr sz="1800">
                <a:solidFill>
                  <a:schemeClr val="tx1">
                    <a:tint val="75000"/>
                  </a:schemeClr>
                </a:solidFill>
              </a:defRPr>
            </a:lvl2pPr>
            <a:lvl3pPr marL="914287" indent="0">
              <a:buNone/>
              <a:defRPr sz="1600">
                <a:solidFill>
                  <a:schemeClr val="tx1">
                    <a:tint val="75000"/>
                  </a:schemeClr>
                </a:solidFill>
              </a:defRPr>
            </a:lvl3pPr>
            <a:lvl4pPr marL="1371431" indent="0">
              <a:buNone/>
              <a:defRPr sz="1400">
                <a:solidFill>
                  <a:schemeClr val="tx1">
                    <a:tint val="75000"/>
                  </a:schemeClr>
                </a:solidFill>
              </a:defRPr>
            </a:lvl4pPr>
            <a:lvl5pPr marL="1828574" indent="0">
              <a:buNone/>
              <a:defRPr sz="1400">
                <a:solidFill>
                  <a:schemeClr val="tx1">
                    <a:tint val="75000"/>
                  </a:schemeClr>
                </a:solidFill>
              </a:defRPr>
            </a:lvl5pPr>
            <a:lvl6pPr marL="2285717" indent="0">
              <a:buNone/>
              <a:defRPr sz="1400">
                <a:solidFill>
                  <a:schemeClr val="tx1">
                    <a:tint val="75000"/>
                  </a:schemeClr>
                </a:solidFill>
              </a:defRPr>
            </a:lvl6pPr>
            <a:lvl7pPr marL="2742861" indent="0">
              <a:buNone/>
              <a:defRPr sz="1400">
                <a:solidFill>
                  <a:schemeClr val="tx1">
                    <a:tint val="75000"/>
                  </a:schemeClr>
                </a:solidFill>
              </a:defRPr>
            </a:lvl7pPr>
            <a:lvl8pPr marL="3200004" indent="0">
              <a:buNone/>
              <a:defRPr sz="1400">
                <a:solidFill>
                  <a:schemeClr val="tx1">
                    <a:tint val="75000"/>
                  </a:schemeClr>
                </a:solidFill>
              </a:defRPr>
            </a:lvl8pPr>
            <a:lvl9pPr marL="3657148" indent="0">
              <a:buNone/>
              <a:defRPr sz="1400">
                <a:solidFill>
                  <a:schemeClr val="tx1">
                    <a:tint val="75000"/>
                  </a:schemeClr>
                </a:solidFill>
              </a:defRPr>
            </a:lvl9pPr>
          </a:lstStyle>
          <a:p>
            <a:pPr lvl="0"/>
            <a:r>
              <a:rPr lang="en-US" smtClean="0"/>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r>
              <a:rPr lang="en-US"/>
              <a:t>Page </a:t>
            </a:r>
            <a:fld id="{D91412D5-453B-4204-8B6D-7F5F5B89B056}"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289668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3"/>
          <p:cNvSpPr>
            <a:spLocks noGrp="1"/>
          </p:cNvSpPr>
          <p:nvPr>
            <p:ph sz="half" idx="10"/>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4"/>
          </p:nvPr>
        </p:nvSpPr>
        <p:spPr>
          <a:xfrm>
            <a:off x="4645055"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1"/>
          </p:nvPr>
        </p:nvSpPr>
        <p:spPr/>
        <p:txBody>
          <a:bodyPr/>
          <a:lstStyle>
            <a:lvl1pPr>
              <a:defRPr/>
            </a:lvl1pPr>
          </a:lstStyle>
          <a:p>
            <a:pPr>
              <a:defRPr/>
            </a:pPr>
            <a:r>
              <a:rPr lang="en-US"/>
              <a:t>Page </a:t>
            </a:r>
            <a:fld id="{263EF16F-CF02-42F8-8B64-DB17A6FBD878}" type="slidenum">
              <a:rPr lang="en-US"/>
              <a:pPr>
                <a:defRPr/>
              </a:pPr>
              <a:t>‹#›</a:t>
            </a:fld>
            <a:endParaRPr lang="en-US"/>
          </a:p>
        </p:txBody>
      </p:sp>
      <p:sp>
        <p:nvSpPr>
          <p:cNvPr id="5" name="Date Placeholder 4"/>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6882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5"/>
          <p:cNvSpPr>
            <a:spLocks noGrp="1"/>
          </p:cNvSpPr>
          <p:nvPr>
            <p:ph sz="quarter" idx="4"/>
          </p:nvPr>
        </p:nvSpPr>
        <p:spPr>
          <a:xfrm>
            <a:off x="4645055"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r>
              <a:rPr lang="en-US"/>
              <a:t>Page </a:t>
            </a:r>
            <a:fld id="{C24C0F31-D50A-427A-8C90-4474165BDBE0}"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08477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r>
              <a:rPr lang="en-US"/>
              <a:t>Page </a:t>
            </a:r>
            <a:fld id="{01B95DDE-19BD-49AA-B15A-BD19862E51F5}" type="slidenum">
              <a:rPr lang="en-US"/>
              <a:pPr>
                <a:defRPr/>
              </a:pPr>
              <a:t>‹#›</a:t>
            </a:fld>
            <a:endParaRPr lang="en-US"/>
          </a:p>
        </p:txBody>
      </p:sp>
      <p:sp>
        <p:nvSpPr>
          <p:cNvPr id="3"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171543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51385" y="1561909"/>
            <a:ext cx="3805360" cy="4432491"/>
          </a:xfrm>
        </p:spPr>
        <p:txBody>
          <a:bodyPr rtlCol="0">
            <a:normAutofit/>
          </a:bodyPr>
          <a:lstStyle/>
          <a:p>
            <a:pPr lvl="0"/>
            <a:r>
              <a:rPr lang="en-US" noProof="0" dirty="0" smtClean="0"/>
              <a:t>Click icon to add picture</a:t>
            </a:r>
            <a:endParaRPr lang="en-US" noProof="0" dirty="0"/>
          </a:p>
        </p:txBody>
      </p:sp>
      <p:sp>
        <p:nvSpPr>
          <p:cNvPr id="5" name="Picture Placeholder 3"/>
          <p:cNvSpPr>
            <a:spLocks noGrp="1"/>
          </p:cNvSpPr>
          <p:nvPr>
            <p:ph type="pic" sz="quarter" idx="11"/>
          </p:nvPr>
        </p:nvSpPr>
        <p:spPr>
          <a:xfrm>
            <a:off x="4805091" y="1561909"/>
            <a:ext cx="3805360" cy="4432491"/>
          </a:xfrm>
        </p:spPr>
        <p:txBody>
          <a:bodyPr rtlCol="0">
            <a:normAutofit/>
          </a:bodyPr>
          <a:lstStyle/>
          <a:p>
            <a:pPr lvl="0"/>
            <a:r>
              <a:rPr lang="en-US" noProof="0" dirty="0" smtClean="0"/>
              <a:t>Click icon to add picture</a:t>
            </a:r>
            <a:endParaRPr lang="en-US" noProof="0" dirty="0"/>
          </a:p>
        </p:txBody>
      </p:sp>
      <p:sp>
        <p:nvSpPr>
          <p:cNvPr id="6" name="Slide Number Placeholder 1"/>
          <p:cNvSpPr>
            <a:spLocks noGrp="1"/>
          </p:cNvSpPr>
          <p:nvPr>
            <p:ph type="sldNum" sz="quarter" idx="12"/>
          </p:nvPr>
        </p:nvSpPr>
        <p:spPr/>
        <p:txBody>
          <a:bodyPr/>
          <a:lstStyle>
            <a:lvl1pPr>
              <a:defRPr/>
            </a:lvl1pPr>
          </a:lstStyle>
          <a:p>
            <a:pPr>
              <a:defRPr/>
            </a:pPr>
            <a:r>
              <a:rPr lang="en-US"/>
              <a:t>Page </a:t>
            </a:r>
            <a:fld id="{7364766F-AB8A-454A-BDE8-1C92B45FE432}" type="slidenum">
              <a:rPr lang="en-US"/>
              <a:pPr>
                <a:defRPr/>
              </a:pPr>
              <a:t>‹#›</a:t>
            </a:fld>
            <a:endParaRPr lang="en-US"/>
          </a:p>
        </p:txBody>
      </p:sp>
      <p:sp>
        <p:nvSpPr>
          <p:cNvPr id="7" name="Date Placeholder 4"/>
          <p:cNvSpPr>
            <a:spLocks noGrp="1"/>
          </p:cNvSpPr>
          <p:nvPr>
            <p:ph type="dt" sz="half" idx="13"/>
          </p:nvPr>
        </p:nvSpPr>
        <p:spPr/>
        <p:txBody>
          <a:bodyPr/>
          <a:lstStyle>
            <a:lvl1pPr>
              <a:defRPr/>
            </a:lvl1pPr>
          </a:lstStyle>
          <a:p>
            <a:pPr>
              <a:defRPr/>
            </a:pPr>
            <a:endParaRPr lang="en-US"/>
          </a:p>
        </p:txBody>
      </p:sp>
    </p:spTree>
    <p:extLst>
      <p:ext uri="{BB962C8B-B14F-4D97-AF65-F5344CB8AC3E}">
        <p14:creationId xmlns:p14="http://schemas.microsoft.com/office/powerpoint/2010/main" val="100656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38960"/>
            <a:ext cx="5111750" cy="4185920"/>
          </a:xfrm>
        </p:spPr>
        <p:txBody>
          <a:bodyPr/>
          <a:lstStyle>
            <a:lvl1pPr marL="0" indent="0">
              <a:buNone/>
              <a:defRPr sz="3200"/>
            </a:lvl1pPr>
            <a:lvl2pPr marL="742858" indent="-285715">
              <a:buFont typeface="Arial"/>
              <a:buChar char="•"/>
              <a:defRPr sz="2800"/>
            </a:lvl2pPr>
            <a:lvl3pPr marL="1142859" indent="-228571">
              <a:buFont typeface="Arial"/>
              <a:buChar char="•"/>
              <a:defRPr sz="2400"/>
            </a:lvl3pPr>
            <a:lvl4pPr marL="1600002" indent="-228571">
              <a:buFont typeface="Arial"/>
              <a:buChar char="•"/>
              <a:defRPr sz="2000"/>
            </a:lvl4pPr>
            <a:lvl5pPr marL="2057146" indent="-228571">
              <a:buFont typeface="Arial"/>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838959"/>
            <a:ext cx="3008313" cy="4185920"/>
          </a:xfrm>
        </p:spPr>
        <p:txBody>
          <a:bodyPr/>
          <a:lstStyle>
            <a:lvl1pPr marL="0" indent="0">
              <a:buNone/>
              <a:defRPr sz="1400">
                <a:solidFill>
                  <a:schemeClr val="accent3"/>
                </a:solidFill>
              </a:defRPr>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dirty="0"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r>
              <a:rPr lang="en-US"/>
              <a:t>Page </a:t>
            </a:r>
            <a:fld id="{C721395D-49BE-452B-910E-8B87C999F2C0}" type="slidenum">
              <a:rPr lang="en-US"/>
              <a:pPr>
                <a:defRPr/>
              </a:pPr>
              <a:t>‹#›</a:t>
            </a:fld>
            <a:endParaRPr lang="en-US"/>
          </a:p>
        </p:txBody>
      </p:sp>
      <p:sp>
        <p:nvSpPr>
          <p:cNvPr id="6"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134150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823"/>
        <p:cNvGrpSpPr/>
        <p:nvPr/>
      </p:nvGrpSpPr>
      <p:grpSpPr>
        <a:xfrm>
          <a:off x="0" y="0"/>
          <a:ext cx="0" cy="0"/>
          <a:chOff x="0" y="0"/>
          <a:chExt cx="0" cy="0"/>
        </a:xfrm>
      </p:grpSpPr>
      <p:sp>
        <p:nvSpPr>
          <p:cNvPr id="824" name="Shape 824"/>
          <p:cNvSpPr txBox="1">
            <a:spLocks noGrp="1"/>
          </p:cNvSpPr>
          <p:nvPr>
            <p:ph type="title"/>
          </p:nvPr>
        </p:nvSpPr>
        <p:spPr>
          <a:xfrm>
            <a:off x="457200" y="304800"/>
            <a:ext cx="8229600" cy="1143000"/>
          </a:xfrm>
          <a:prstGeom prst="rect">
            <a:avLst/>
          </a:prstGeom>
          <a:noFill/>
          <a:ln>
            <a:noFill/>
          </a:ln>
        </p:spPr>
        <p:txBody>
          <a:bodyPr lIns="91326" tIns="91326" rIns="91326" bIns="91326" anchor="t" anchorCtr="0"/>
          <a:lstStyle>
            <a:lvl1pPr marL="0" marR="0" lvl="0" indent="0" algn="r" rtl="0">
              <a:spcBef>
                <a:spcPts val="0"/>
              </a:spcBef>
              <a:spcAft>
                <a:spcPts val="0"/>
              </a:spcAft>
              <a:buSzPct val="39215"/>
              <a:buNone/>
              <a:defRPr sz="3600" b="0" i="0" u="none" strike="noStrike" cap="none">
                <a:solidFill>
                  <a:srgbClr val="347576"/>
                </a:solidFill>
                <a:latin typeface="Arial"/>
                <a:ea typeface="Arial"/>
                <a:cs typeface="Arial"/>
                <a:sym typeface="Arial"/>
              </a:defRPr>
            </a:lvl1pPr>
            <a:lvl2pPr marL="0" marR="0" lvl="1"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2pPr>
            <a:lvl3pPr marL="0" marR="0" lvl="2"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3pPr>
            <a:lvl4pPr marL="0" marR="0" lvl="3"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4pPr>
            <a:lvl5pPr marL="0" marR="0" lvl="4"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5pPr>
            <a:lvl6pPr marL="454932" marR="0" lvl="5"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6pPr>
            <a:lvl7pPr marL="909861" marR="0" lvl="6"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7pPr>
            <a:lvl8pPr marL="1373708" marR="0" lvl="7"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8pPr>
            <a:lvl9pPr marL="1828651" marR="0" lvl="8"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9pPr>
          </a:lstStyle>
          <a:p>
            <a:endParaRPr/>
          </a:p>
        </p:txBody>
      </p:sp>
      <p:sp>
        <p:nvSpPr>
          <p:cNvPr id="825" name="Shape 825"/>
          <p:cNvSpPr txBox="1">
            <a:spLocks noGrp="1"/>
          </p:cNvSpPr>
          <p:nvPr>
            <p:ph type="body" idx="1"/>
          </p:nvPr>
        </p:nvSpPr>
        <p:spPr>
          <a:xfrm>
            <a:off x="457200" y="1600225"/>
            <a:ext cx="8229600" cy="4525963"/>
          </a:xfrm>
          <a:prstGeom prst="rect">
            <a:avLst/>
          </a:prstGeom>
          <a:noFill/>
          <a:ln>
            <a:noFill/>
          </a:ln>
        </p:spPr>
        <p:txBody>
          <a:bodyPr lIns="91326" tIns="91326" rIns="91326" bIns="91326" anchor="t" anchorCtr="0"/>
          <a:lstStyle>
            <a:lvl1pPr marL="338969" marR="0" lvl="0" indent="-338969" algn="l" rtl="0">
              <a:spcBef>
                <a:spcPts val="633"/>
              </a:spcBef>
              <a:spcAft>
                <a:spcPts val="0"/>
              </a:spcAft>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347576"/>
              </a:buClr>
              <a:buSzPct val="100000"/>
              <a:buFont typeface="Arial"/>
              <a:buChar char="•"/>
              <a:defRPr sz="2800" b="0" i="0" u="none" strike="noStrike" cap="none">
                <a:solidFill>
                  <a:srgbClr val="347576"/>
                </a:solidFill>
                <a:latin typeface="Arial"/>
                <a:ea typeface="Arial"/>
                <a:cs typeface="Arial"/>
                <a:sym typeface="Arial"/>
              </a:defRPr>
            </a:lvl2pPr>
            <a:lvl3pPr marL="1141786" marR="0" lvl="2" indent="-80284" algn="l" rtl="0">
              <a:spcBef>
                <a:spcPts val="492"/>
              </a:spcBef>
              <a:spcAft>
                <a:spcPts val="0"/>
              </a:spcAft>
              <a:buClr>
                <a:srgbClr val="347576"/>
              </a:buClr>
              <a:buSzPct val="100000"/>
              <a:buFont typeface="Arial"/>
              <a:buChar char="•"/>
              <a:defRPr sz="2400" b="0" i="0" u="none" strike="noStrike" cap="none">
                <a:solidFill>
                  <a:srgbClr val="347576"/>
                </a:solidFill>
                <a:latin typeface="Arial"/>
                <a:ea typeface="Arial"/>
                <a:cs typeface="Arial"/>
                <a:sym typeface="Arial"/>
              </a:defRPr>
            </a:lvl3pPr>
            <a:lvl4pPr marL="1596720" marR="0" lvl="3" indent="-98123" algn="l" rtl="0">
              <a:spcBef>
                <a:spcPts val="422"/>
              </a:spcBef>
              <a:spcAft>
                <a:spcPts val="0"/>
              </a:spcAft>
              <a:buClr>
                <a:srgbClr val="347576"/>
              </a:buClr>
              <a:buSzPct val="100000"/>
              <a:buFont typeface="Arial"/>
              <a:buChar char="•"/>
              <a:defRPr sz="2000" b="0" i="0" u="none" strike="noStrike" cap="none">
                <a:solidFill>
                  <a:srgbClr val="347576"/>
                </a:solidFill>
                <a:latin typeface="Arial"/>
                <a:ea typeface="Arial"/>
                <a:cs typeface="Arial"/>
                <a:sym typeface="Arial"/>
              </a:defRPr>
            </a:lvl4pPr>
            <a:lvl5pPr marL="2051655" marR="0" lvl="4" indent="-107048" algn="l" rtl="0">
              <a:spcBef>
                <a:spcPts val="352"/>
              </a:spcBef>
              <a:spcAft>
                <a:spcPts val="0"/>
              </a:spcAft>
              <a:buClr>
                <a:srgbClr val="347576"/>
              </a:buClr>
              <a:buSzPct val="100000"/>
              <a:buFont typeface="Arial"/>
              <a:buChar char="•"/>
              <a:defRPr sz="1800" b="0" i="0" u="none" strike="noStrike" cap="none">
                <a:solidFill>
                  <a:srgbClr val="34757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6" name="Shape 826"/>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827" name="Shape 827"/>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28" name="Shape 828"/>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3052388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Shape 910"/>
        <p:cNvGrpSpPr/>
        <p:nvPr/>
      </p:nvGrpSpPr>
      <p:grpSpPr>
        <a:xfrm>
          <a:off x="0" y="0"/>
          <a:ext cx="0" cy="0"/>
          <a:chOff x="0" y="0"/>
          <a:chExt cx="0" cy="0"/>
        </a:xfrm>
      </p:grpSpPr>
      <p:sp>
        <p:nvSpPr>
          <p:cNvPr id="911" name="Shape 911"/>
          <p:cNvSpPr txBox="1">
            <a:spLocks noGrp="1"/>
          </p:cNvSpPr>
          <p:nvPr>
            <p:ph type="body" idx="1"/>
          </p:nvPr>
        </p:nvSpPr>
        <p:spPr>
          <a:xfrm>
            <a:off x="3575050" y="1838959"/>
            <a:ext cx="5111750" cy="4185920"/>
          </a:xfrm>
          <a:prstGeom prst="rect">
            <a:avLst/>
          </a:prstGeom>
          <a:noFill/>
          <a:ln>
            <a:noFill/>
          </a:ln>
        </p:spPr>
        <p:txBody>
          <a:bodyPr lIns="91326" tIns="91326" rIns="91326" bIns="91326" anchor="t" anchorCtr="0"/>
          <a:lstStyle>
            <a:lvl1pPr marL="0" marR="0" lvl="0" indent="0" algn="l" rtl="0">
              <a:spcBef>
                <a:spcPts val="633"/>
              </a:spcBef>
              <a:spcAft>
                <a:spcPts val="0"/>
              </a:spcAft>
              <a:buClr>
                <a:srgbClr val="347576"/>
              </a:buClr>
              <a:buFont typeface="Arial"/>
              <a:buNone/>
              <a:defRPr sz="3200" b="0" i="0" u="none" strike="noStrike" cap="none">
                <a:solidFill>
                  <a:srgbClr val="347576"/>
                </a:solidFill>
                <a:latin typeface="Arial"/>
                <a:ea typeface="Arial"/>
                <a:cs typeface="Arial"/>
                <a:sym typeface="Arial"/>
              </a:defRPr>
            </a:lvl1pPr>
            <a:lvl2pPr marL="740378" marR="0" lvl="1" indent="-115962"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9199"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115962"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107048"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2" name="Shape 912"/>
          <p:cNvSpPr txBox="1">
            <a:spLocks noGrp="1"/>
          </p:cNvSpPr>
          <p:nvPr>
            <p:ph type="body" idx="2"/>
          </p:nvPr>
        </p:nvSpPr>
        <p:spPr>
          <a:xfrm>
            <a:off x="457202" y="1838959"/>
            <a:ext cx="3008313" cy="4185920"/>
          </a:xfrm>
          <a:prstGeom prst="rect">
            <a:avLst/>
          </a:prstGeom>
          <a:noFill/>
          <a:ln>
            <a:noFill/>
          </a:ln>
        </p:spPr>
        <p:txBody>
          <a:bodyPr lIns="91326" tIns="91326" rIns="91326" bIns="91326" anchor="t" anchorCtr="0"/>
          <a:lstStyle>
            <a:lvl1pPr marL="0" marR="0" lvl="0" indent="0" algn="l" rtl="0">
              <a:spcBef>
                <a:spcPts val="281"/>
              </a:spcBef>
              <a:spcAft>
                <a:spcPts val="0"/>
              </a:spcAft>
              <a:buClr>
                <a:schemeClr val="accent3"/>
              </a:buClr>
              <a:buFont typeface="Arial"/>
              <a:buNone/>
              <a:defRPr sz="1400" b="0" i="0" u="none" strike="noStrike" cap="none">
                <a:solidFill>
                  <a:schemeClr val="accent3"/>
                </a:solidFill>
                <a:latin typeface="Arial"/>
                <a:ea typeface="Arial"/>
                <a:cs typeface="Arial"/>
                <a:sym typeface="Arial"/>
              </a:defRPr>
            </a:lvl1pPr>
            <a:lvl2pPr marL="454932" marR="0" lvl="1" indent="-8929" algn="l" rtl="0">
              <a:spcBef>
                <a:spcPts val="211"/>
              </a:spcBef>
              <a:spcAft>
                <a:spcPts val="0"/>
              </a:spcAft>
              <a:buClr>
                <a:srgbClr val="A6A6A6"/>
              </a:buClr>
              <a:buFont typeface="Arial"/>
              <a:buNone/>
              <a:defRPr sz="1200" b="0" i="0" u="none" strike="noStrike" cap="none">
                <a:solidFill>
                  <a:srgbClr val="A6A6A6"/>
                </a:solidFill>
                <a:latin typeface="Arial"/>
                <a:ea typeface="Arial"/>
                <a:cs typeface="Arial"/>
                <a:sym typeface="Arial"/>
              </a:defRPr>
            </a:lvl2pPr>
            <a:lvl3pPr marL="909861" marR="0" lvl="2" indent="-8929" algn="l" rtl="0">
              <a:spcBef>
                <a:spcPts val="211"/>
              </a:spcBef>
              <a:spcAft>
                <a:spcPts val="0"/>
              </a:spcAft>
              <a:buClr>
                <a:srgbClr val="A6A6A6"/>
              </a:buClr>
              <a:buFont typeface="Arial"/>
              <a:buNone/>
              <a:defRPr sz="1000" b="0" i="0" u="none" strike="noStrike" cap="none">
                <a:solidFill>
                  <a:srgbClr val="A6A6A6"/>
                </a:solidFill>
                <a:latin typeface="Arial"/>
                <a:ea typeface="Arial"/>
                <a:cs typeface="Arial"/>
                <a:sym typeface="Arial"/>
              </a:defRPr>
            </a:lvl3pPr>
            <a:lvl4pPr marL="1373708" marR="0" lvl="3"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4pPr>
            <a:lvl5pPr marL="1828651" marR="0" lvl="4"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5pPr>
            <a:lvl6pPr marL="2283579" marR="0" lvl="5"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6pPr>
            <a:lvl7pPr marL="2738514" marR="0" lvl="6"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7pPr>
            <a:lvl8pPr marL="3193446" marR="0" lvl="7"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8pPr>
            <a:lvl9pPr marL="3657301" marR="0" lvl="8" indent="-1783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913" name="Shape 913"/>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14" name="Shape 914"/>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1219747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2370" y="1808480"/>
            <a:ext cx="8090124" cy="3276102"/>
          </a:xfrm>
        </p:spPr>
        <p:txBody>
          <a:bodyPr rtlCol="0">
            <a:normAutofit/>
          </a:bodyPr>
          <a:lstStyle>
            <a:lvl1pPr marL="0" indent="0">
              <a:buNone/>
              <a:defRPr sz="3200"/>
            </a:lvl1pPr>
            <a:lvl2pPr marL="457144" indent="0">
              <a:buNone/>
              <a:defRPr sz="2800"/>
            </a:lvl2pPr>
            <a:lvl3pPr marL="914287" indent="0">
              <a:buNone/>
              <a:defRPr sz="2400"/>
            </a:lvl3pPr>
            <a:lvl4pPr marL="1371431" indent="0">
              <a:buNone/>
              <a:defRPr sz="2000"/>
            </a:lvl4pPr>
            <a:lvl5pPr marL="1828574" indent="0">
              <a:buNone/>
              <a:defRPr sz="2000"/>
            </a:lvl5pPr>
            <a:lvl6pPr marL="2285717" indent="0">
              <a:buNone/>
              <a:defRPr sz="2000"/>
            </a:lvl6pPr>
            <a:lvl7pPr marL="2742861" indent="0">
              <a:buNone/>
              <a:defRPr sz="2000"/>
            </a:lvl7pPr>
            <a:lvl8pPr marL="3200004" indent="0">
              <a:buNone/>
              <a:defRPr sz="2000"/>
            </a:lvl8pPr>
            <a:lvl9pPr marL="3657148"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32373" y="5367338"/>
            <a:ext cx="4679709" cy="804862"/>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r>
              <a:rPr lang="en-US"/>
              <a:t>Page </a:t>
            </a:r>
            <a:fld id="{43EC9119-49BE-419E-B467-4EBD99A1912A}" type="slidenum">
              <a:rPr lang="en-US"/>
              <a:pPr>
                <a:defRPr/>
              </a:pPr>
              <a:t>‹#›</a:t>
            </a:fld>
            <a:endParaRPr lang="en-US"/>
          </a:p>
        </p:txBody>
      </p:sp>
      <p:sp>
        <p:nvSpPr>
          <p:cNvPr id="6"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53843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lgn="r">
              <a:defRPr sz="3600">
                <a:solidFill>
                  <a:srgbClr val="347576"/>
                </a:solidFill>
                <a:effectLst/>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6"/>
            <a:ext cx="8229600" cy="4525963"/>
          </a:xfrm>
          <a:prstGeom prst="rect">
            <a:avLst/>
          </a:prstGeom>
        </p:spPr>
        <p:txBody>
          <a:bodyPr/>
          <a:lstStyle>
            <a:lvl1pPr>
              <a:buClr>
                <a:srgbClr val="FFC000"/>
              </a:buClr>
              <a:defRPr>
                <a:solidFill>
                  <a:srgbClr val="347576"/>
                </a:solidFill>
                <a:effectLst/>
                <a:latin typeface="+mj-lt"/>
              </a:defRPr>
            </a:lvl1pPr>
            <a:lvl2pPr>
              <a:defRPr>
                <a:solidFill>
                  <a:srgbClr val="347576"/>
                </a:solidFill>
                <a:effectLst/>
                <a:latin typeface="+mj-lt"/>
              </a:defRPr>
            </a:lvl2pPr>
            <a:lvl3pPr>
              <a:defRPr>
                <a:solidFill>
                  <a:srgbClr val="347576"/>
                </a:solidFill>
                <a:effectLst/>
                <a:latin typeface="+mj-lt"/>
              </a:defRPr>
            </a:lvl3pPr>
            <a:lvl4pPr>
              <a:defRPr>
                <a:solidFill>
                  <a:srgbClr val="347576"/>
                </a:solidFill>
                <a:effectLst/>
                <a:latin typeface="+mj-lt"/>
              </a:defRPr>
            </a:lvl4pPr>
            <a:lvl5pPr>
              <a:defRPr sz="1800">
                <a:solidFill>
                  <a:srgbClr val="347576"/>
                </a:solidFill>
                <a:effectLst/>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2"/>
          <p:cNvSpPr>
            <a:spLocks noGrp="1" noChangeArrowheads="1"/>
          </p:cNvSpPr>
          <p:nvPr>
            <p:ph type="dt" sz="half" idx="10"/>
          </p:nvPr>
        </p:nvSpPr>
        <p:spPr>
          <a:xfrm>
            <a:off x="457200" y="6251575"/>
            <a:ext cx="2133600" cy="476250"/>
          </a:xfrm>
        </p:spPr>
        <p:txBody>
          <a:bodyPr/>
          <a:lstStyle>
            <a:lvl1pPr>
              <a:defRPr dirty="0"/>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BC5746D9-5046-4E94-AEA5-C5B3A4EC8C9C}"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sz="1800" dirty="0">
                <a:solidFill>
                  <a:srgbClr val="455560"/>
                </a:solidFill>
                <a:latin typeface="Garamond" pitchFamily="18" charset="0"/>
                <a:ea typeface="+mn-ea"/>
                <a:cs typeface="Arial" charset="0"/>
              </a:defRPr>
            </a:lvl1pPr>
          </a:lstStyle>
          <a:p>
            <a:pPr defTabSz="914400" fontAlgn="base">
              <a:spcBef>
                <a:spcPct val="0"/>
              </a:spcBef>
              <a:spcAft>
                <a:spcPct val="0"/>
              </a:spcAft>
              <a:defRPr/>
            </a:pPr>
            <a:endParaRPr lang="en-US"/>
          </a:p>
        </p:txBody>
      </p:sp>
    </p:spTree>
    <p:extLst>
      <p:ext uri="{BB962C8B-B14F-4D97-AF65-F5344CB8AC3E}">
        <p14:creationId xmlns:p14="http://schemas.microsoft.com/office/powerpoint/2010/main" val="356305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2"/>
          <p:cNvSpPr>
            <a:spLocks noGrp="1" noRot="1" noChangeArrowheads="1"/>
          </p:cNvSpPr>
          <p:nvPr>
            <p:ph type="title" idx="4294967295"/>
          </p:nvPr>
        </p:nvSpPr>
        <p:spPr>
          <a:xfrm>
            <a:off x="228600" y="304800"/>
            <a:ext cx="8229600" cy="1143000"/>
          </a:xfrm>
          <a:prstGeom prst="rect">
            <a:avLst/>
          </a:prstGeom>
        </p:spPr>
        <p:txBody>
          <a:bodyPr/>
          <a:lstStyle>
            <a:lvl1pPr>
              <a:defRPr baseline="0"/>
            </a:lvl1pPr>
          </a:lstStyle>
          <a:p>
            <a:r>
              <a:rPr lang="en-US" dirty="0" smtClean="0"/>
              <a:t>Click to edit Master title style</a:t>
            </a:r>
          </a:p>
        </p:txBody>
      </p:sp>
      <p:sp>
        <p:nvSpPr>
          <p:cNvPr id="3" name="Rectangle 2"/>
          <p:cNvSpPr>
            <a:spLocks noGrp="1" noChangeArrowheads="1"/>
          </p:cNvSpPr>
          <p:nvPr>
            <p:ph type="dt" sz="half" idx="10"/>
          </p:nvPr>
        </p:nvSpPr>
        <p:spPr>
          <a:xfrm>
            <a:off x="457200" y="6251575"/>
            <a:ext cx="2133600" cy="476250"/>
          </a:xfrm>
        </p:spPr>
        <p:txBody>
          <a:bodyPr/>
          <a:lstStyle>
            <a:lvl1pPr>
              <a:defRPr dirty="0"/>
            </a:lvl1pPr>
          </a:lstStyle>
          <a:p>
            <a:pPr>
              <a:defRPr/>
            </a:pPr>
            <a:endParaRPr lang="en-US"/>
          </a:p>
        </p:txBody>
      </p:sp>
      <p:sp>
        <p:nvSpPr>
          <p:cNvPr id="4"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FDB80F8F-C18A-47B1-AF00-C8CA757DD294}"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sz="1800" dirty="0">
                <a:solidFill>
                  <a:srgbClr val="455560"/>
                </a:solidFill>
                <a:latin typeface="Garamond" pitchFamily="18" charset="0"/>
                <a:ea typeface="+mn-ea"/>
                <a:cs typeface="Arial" charset="0"/>
              </a:defRPr>
            </a:lvl1pPr>
          </a:lstStyle>
          <a:p>
            <a:pPr defTabSz="914400" fontAlgn="base">
              <a:spcBef>
                <a:spcPct val="0"/>
              </a:spcBef>
              <a:spcAft>
                <a:spcPct val="0"/>
              </a:spcAft>
              <a:defRPr/>
            </a:pPr>
            <a:endParaRPr lang="en-US"/>
          </a:p>
        </p:txBody>
      </p:sp>
    </p:spTree>
    <p:extLst>
      <p:ext uri="{BB962C8B-B14F-4D97-AF65-F5344CB8AC3E}">
        <p14:creationId xmlns:p14="http://schemas.microsoft.com/office/powerpoint/2010/main" val="197941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wrap="square" numCol="1" compatLnSpc="1">
            <a:prstTxWarp prst="textNoShape">
              <a:avLst/>
            </a:prstTxWarp>
          </a:bodyPr>
          <a:lstStyle>
            <a:lvl1pPr>
              <a:defRPr>
                <a:solidFill>
                  <a:srgbClr val="94999D"/>
                </a:solidFill>
                <a:latin typeface="Garamond" pitchFamily="-72" charset="0"/>
                <a:ea typeface="Arial" pitchFamily="-72" charset="0"/>
                <a:cs typeface="Arial" pitchFamily="-72" charset="0"/>
              </a:defRPr>
            </a:lvl1pPr>
          </a:lstStyle>
          <a:p>
            <a:pPr>
              <a:defRPr/>
            </a:pPr>
            <a:fld id="{23A87F0D-9861-4DA2-AEAE-EF12209A76AD}" type="datetimeFigureOut">
              <a:rPr lang="en-US"/>
              <a:pPr>
                <a:defRPr/>
              </a:pPr>
              <a:t>4/26/2017</a:t>
            </a:fld>
            <a:endParaRPr lang="en-US" dirty="0"/>
          </a:p>
        </p:txBody>
      </p:sp>
      <p:sp>
        <p:nvSpPr>
          <p:cNvPr id="3" name="Footer Placeholder 2"/>
          <p:cNvSpPr>
            <a:spLocks noGrp="1"/>
          </p:cNvSpPr>
          <p:nvPr>
            <p:ph type="ftr" sz="quarter" idx="11"/>
          </p:nvPr>
        </p:nvSpPr>
        <p:spPr>
          <a:xfrm>
            <a:off x="3124200" y="6356410"/>
            <a:ext cx="2895600" cy="365125"/>
          </a:xfrm>
          <a:prstGeom prst="rect">
            <a:avLst/>
          </a:prstGeom>
        </p:spPr>
        <p:txBody>
          <a:bodyPr/>
          <a:lstStyle>
            <a:lvl1pPr>
              <a:defRPr sz="1800" dirty="0">
                <a:solidFill>
                  <a:srgbClr val="455560"/>
                </a:solidFill>
                <a:latin typeface="Garamond" pitchFamily="18" charset="0"/>
                <a:ea typeface="+mn-ea"/>
                <a:cs typeface="Arial" charset="0"/>
              </a:defRPr>
            </a:lvl1pPr>
          </a:lstStyle>
          <a:p>
            <a:pPr defTabSz="914400" fontAlgn="base">
              <a:spcBef>
                <a:spcPct val="0"/>
              </a:spcBef>
              <a:spcAft>
                <a:spcPct val="0"/>
              </a:spcAft>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9D05EE1-8E54-4A6A-833C-32FFE39C9F37}" type="slidenum">
              <a:rPr lang="en-US"/>
              <a:pPr>
                <a:defRPr/>
              </a:pPr>
              <a:t>‹#›</a:t>
            </a:fld>
            <a:endParaRPr lang="en-US" dirty="0"/>
          </a:p>
        </p:txBody>
      </p:sp>
    </p:spTree>
    <p:extLst>
      <p:ext uri="{BB962C8B-B14F-4D97-AF65-F5344CB8AC3E}">
        <p14:creationId xmlns:p14="http://schemas.microsoft.com/office/powerpoint/2010/main" val="282944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6"/>
            <a:ext cx="8229600" cy="4525963"/>
          </a:xfrm>
          <a:prstGeom prst="rect">
            <a:avLst/>
          </a:prstGeom>
        </p:spPr>
        <p:txBody>
          <a:bodyPr/>
          <a:lstStyle>
            <a:lvl1pPr>
              <a:buClr>
                <a:srgbClr val="FFC000"/>
              </a:buClr>
              <a:defRPr>
                <a:solidFill>
                  <a:srgbClr val="347576"/>
                </a:solidFill>
                <a:effectLst/>
                <a:latin typeface="+mj-lt"/>
              </a:defRPr>
            </a:lvl1pPr>
            <a:lvl2pPr>
              <a:defRPr>
                <a:solidFill>
                  <a:srgbClr val="347576"/>
                </a:solidFill>
                <a:effectLst/>
                <a:latin typeface="+mj-lt"/>
              </a:defRPr>
            </a:lvl2pPr>
            <a:lvl3pPr>
              <a:defRPr>
                <a:solidFill>
                  <a:srgbClr val="347576"/>
                </a:solidFill>
                <a:effectLst/>
                <a:latin typeface="+mj-lt"/>
              </a:defRPr>
            </a:lvl3pPr>
            <a:lvl4pPr>
              <a:defRPr>
                <a:solidFill>
                  <a:srgbClr val="347576"/>
                </a:solidFill>
                <a:effectLst/>
                <a:latin typeface="+mj-lt"/>
              </a:defRPr>
            </a:lvl4pPr>
            <a:lvl5pPr>
              <a:defRPr sz="1800">
                <a:solidFill>
                  <a:srgbClr val="347576"/>
                </a:solidFill>
                <a:effectLst/>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2"/>
          <p:cNvSpPr>
            <a:spLocks noGrp="1" noChangeArrowheads="1"/>
          </p:cNvSpPr>
          <p:nvPr>
            <p:ph type="dt" sz="half" idx="10"/>
          </p:nvPr>
        </p:nvSpPr>
        <p:spPr>
          <a:xfrm>
            <a:off x="457200" y="6251575"/>
            <a:ext cx="2133600" cy="476250"/>
          </a:xfrm>
        </p:spPr>
        <p:txBody>
          <a:bodyPr/>
          <a:lstStyle>
            <a:lvl1pPr>
              <a:defRPr dirty="0"/>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55218772-079A-4B61-B448-A458DFFF5C19}"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sz="1800" dirty="0">
                <a:solidFill>
                  <a:srgbClr val="455560"/>
                </a:solidFill>
                <a:latin typeface="Garamond" pitchFamily="18" charset="0"/>
                <a:ea typeface="+mn-ea"/>
                <a:cs typeface="Arial" charset="0"/>
              </a:defRPr>
            </a:lvl1pPr>
          </a:lstStyle>
          <a:p>
            <a:pPr defTabSz="914400" fontAlgn="base">
              <a:spcBef>
                <a:spcPct val="0"/>
              </a:spcBef>
              <a:spcAft>
                <a:spcPct val="0"/>
              </a:spcAft>
              <a:defRPr/>
            </a:pPr>
            <a:endParaRPr lang="en-US"/>
          </a:p>
        </p:txBody>
      </p:sp>
    </p:spTree>
    <p:extLst>
      <p:ext uri="{BB962C8B-B14F-4D97-AF65-F5344CB8AC3E}">
        <p14:creationId xmlns:p14="http://schemas.microsoft.com/office/powerpoint/2010/main" val="261957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Rectangle 2"/>
          <p:cNvSpPr>
            <a:spLocks noGrp="1" noRot="1" noChangeArrowheads="1"/>
          </p:cNvSpPr>
          <p:nvPr>
            <p:ph type="title" idx="4294967295"/>
          </p:nvPr>
        </p:nvSpPr>
        <p:spPr>
          <a:xfrm>
            <a:off x="228600" y="304800"/>
            <a:ext cx="8229600" cy="1143000"/>
          </a:xfrm>
          <a:prstGeom prst="rect">
            <a:avLst/>
          </a:prstGeom>
        </p:spPr>
        <p:txBody>
          <a:bodyPr/>
          <a:lstStyle>
            <a:lvl1pPr>
              <a:defRPr baseline="0"/>
            </a:lvl1pPr>
          </a:lstStyle>
          <a:p>
            <a:r>
              <a:rPr lang="en-US" dirty="0" smtClean="0"/>
              <a:t>Click to edit Master title style</a:t>
            </a:r>
          </a:p>
        </p:txBody>
      </p:sp>
      <p:sp>
        <p:nvSpPr>
          <p:cNvPr id="3" name="Rectangle 2"/>
          <p:cNvSpPr>
            <a:spLocks noGrp="1" noChangeArrowheads="1"/>
          </p:cNvSpPr>
          <p:nvPr>
            <p:ph type="dt" sz="half" idx="10"/>
          </p:nvPr>
        </p:nvSpPr>
        <p:spPr>
          <a:xfrm>
            <a:off x="457200" y="6251575"/>
            <a:ext cx="2133600" cy="476250"/>
          </a:xfrm>
        </p:spPr>
        <p:txBody>
          <a:bodyPr/>
          <a:lstStyle>
            <a:lvl1pPr>
              <a:defRPr dirty="0"/>
            </a:lvl1pPr>
          </a:lstStyle>
          <a:p>
            <a:pPr>
              <a:defRPr/>
            </a:pPr>
            <a:endParaRPr lang="en-US"/>
          </a:p>
        </p:txBody>
      </p:sp>
      <p:sp>
        <p:nvSpPr>
          <p:cNvPr id="4"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A38C49DC-20F2-418A-8D96-6E7CFFA2A195}"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sz="1800" dirty="0">
                <a:solidFill>
                  <a:srgbClr val="455560"/>
                </a:solidFill>
                <a:latin typeface="Garamond" pitchFamily="18" charset="0"/>
                <a:ea typeface="+mn-ea"/>
                <a:cs typeface="Arial" charset="0"/>
              </a:defRPr>
            </a:lvl1pPr>
          </a:lstStyle>
          <a:p>
            <a:pPr defTabSz="914400" fontAlgn="base">
              <a:spcBef>
                <a:spcPct val="0"/>
              </a:spcBef>
              <a:spcAft>
                <a:spcPct val="0"/>
              </a:spcAft>
              <a:defRPr/>
            </a:pPr>
            <a:endParaRPr lang="en-US"/>
          </a:p>
        </p:txBody>
      </p:sp>
    </p:spTree>
    <p:extLst>
      <p:ext uri="{BB962C8B-B14F-4D97-AF65-F5344CB8AC3E}">
        <p14:creationId xmlns:p14="http://schemas.microsoft.com/office/powerpoint/2010/main" val="288005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extBox 3"/>
          <p:cNvSpPr txBox="1"/>
          <p:nvPr userDrawn="1"/>
        </p:nvSpPr>
        <p:spPr>
          <a:xfrm>
            <a:off x="6985030" y="762000"/>
            <a:ext cx="184731" cy="369332"/>
          </a:xfrm>
          <a:prstGeom prst="rect">
            <a:avLst/>
          </a:prstGeom>
          <a:noFill/>
        </p:spPr>
        <p:txBody>
          <a:bodyPr wrap="none">
            <a:spAutoFit/>
          </a:bodyPr>
          <a:lstStyle/>
          <a:p>
            <a:pPr defTabSz="914400" fontAlgn="base">
              <a:spcBef>
                <a:spcPct val="0"/>
              </a:spcBef>
              <a:spcAft>
                <a:spcPct val="0"/>
              </a:spcAft>
              <a:defRPr/>
            </a:pPr>
            <a:endParaRPr lang="en-US" dirty="0">
              <a:solidFill>
                <a:srgbClr val="455560"/>
              </a:solidFill>
              <a:latin typeface="Garamond" pitchFamily="18" charset="0"/>
              <a:ea typeface="ＭＳ Ｐゴシック" pitchFamily="-72" charset="-128"/>
              <a:cs typeface="Arial" charset="0"/>
            </a:endParaRPr>
          </a:p>
        </p:txBody>
      </p:sp>
      <p:sp>
        <p:nvSpPr>
          <p:cNvPr id="3" name="Subtitle 2"/>
          <p:cNvSpPr>
            <a:spLocks noGrp="1"/>
          </p:cNvSpPr>
          <p:nvPr>
            <p:ph type="subTitle" idx="1"/>
          </p:nvPr>
        </p:nvSpPr>
        <p:spPr>
          <a:xfrm>
            <a:off x="992452" y="4079240"/>
            <a:ext cx="7207436" cy="1752600"/>
          </a:xfrm>
        </p:spPr>
        <p:txBody>
          <a:bodyPr>
            <a:normAutofit/>
          </a:bodyPr>
          <a:lstStyle>
            <a:lvl1pPr marL="0" indent="0" algn="l">
              <a:buNone/>
              <a:defRPr sz="2800">
                <a:solidFill>
                  <a:schemeClr val="tx1">
                    <a:tint val="75000"/>
                  </a:schemeClr>
                </a:soli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4"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4"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91685" y="1854277"/>
            <a:ext cx="7207436" cy="1956344"/>
          </a:xfrm>
        </p:spPr>
        <p:txBody>
          <a:bodyPr/>
          <a:lstStyle>
            <a:lvl1pPr>
              <a:defRPr>
                <a:solidFill>
                  <a:srgbClr val="347576"/>
                </a:solidFill>
              </a:defRPr>
            </a:lvl1pPr>
          </a:lstStyle>
          <a:p>
            <a:pPr lvl="0"/>
            <a:r>
              <a:rPr lang="en-US" smtClean="0"/>
              <a:t>Click to edit Master text styles</a:t>
            </a:r>
          </a:p>
        </p:txBody>
      </p:sp>
      <p:sp>
        <p:nvSpPr>
          <p:cNvPr id="5" name="Slide Number Placeholder 1"/>
          <p:cNvSpPr>
            <a:spLocks noGrp="1"/>
          </p:cNvSpPr>
          <p:nvPr>
            <p:ph type="sldNum" sz="quarter" idx="11"/>
          </p:nvPr>
        </p:nvSpPr>
        <p:spPr/>
        <p:txBody>
          <a:bodyPr/>
          <a:lstStyle>
            <a:lvl1pPr>
              <a:defRPr dirty="0"/>
            </a:lvl1pPr>
          </a:lstStyle>
          <a:p>
            <a:pPr>
              <a:defRPr/>
            </a:pPr>
            <a:r>
              <a:rPr lang="en-US"/>
              <a:t>Page </a:t>
            </a:r>
            <a:fld id="{CCC4D7FD-5925-462B-A759-6CF5DF4F73AB}" type="slidenum">
              <a:rPr lang="en-US"/>
              <a:pPr>
                <a:defRPr/>
              </a:pPr>
              <a:t>‹#›</a:t>
            </a:fld>
            <a:endParaRPr lang="en-US"/>
          </a:p>
        </p:txBody>
      </p:sp>
      <p:sp>
        <p:nvSpPr>
          <p:cNvPr id="6" name="Date Placeholder 4"/>
          <p:cNvSpPr>
            <a:spLocks noGrp="1"/>
          </p:cNvSpPr>
          <p:nvPr>
            <p:ph type="dt" sz="half" idx="12"/>
          </p:nvPr>
        </p:nvSpPr>
        <p:spPr/>
        <p:txBody>
          <a:bodyPr/>
          <a:lstStyle>
            <a:lvl1pPr algn="r">
              <a:defRPr sz="1200" dirty="0">
                <a:solidFill>
                  <a:srgbClr val="455560">
                    <a:tint val="75000"/>
                  </a:srgbClr>
                </a:solidFill>
              </a:defRPr>
            </a:lvl1pPr>
          </a:lstStyle>
          <a:p>
            <a:pPr>
              <a:defRPr/>
            </a:pPr>
            <a:endParaRPr lang="en-US"/>
          </a:p>
        </p:txBody>
      </p:sp>
    </p:spTree>
    <p:extLst>
      <p:ext uri="{BB962C8B-B14F-4D97-AF65-F5344CB8AC3E}">
        <p14:creationId xmlns:p14="http://schemas.microsoft.com/office/powerpoint/2010/main" val="119396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0">
                <a:solidFill>
                  <a:srgbClr val="347576"/>
                </a:solidFill>
              </a:defRPr>
            </a:lvl1pPr>
            <a:lvl2pPr marL="742858" indent="-285715">
              <a:buFont typeface="Arial"/>
              <a:buChar char="•"/>
              <a:defRPr/>
            </a:lvl2pPr>
            <a:lvl3pPr marL="1142859" indent="-228571">
              <a:buFont typeface="Arial"/>
              <a:buChar char="•"/>
              <a:defRPr/>
            </a:lvl3pPr>
            <a:lvl4pPr marL="1600002" indent="-228571">
              <a:buFont typeface="Arial"/>
              <a:buChar char="•"/>
              <a:defRPr/>
            </a:lvl4pPr>
            <a:lvl5pPr marL="2057146" indent="-228571">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r>
              <a:rPr lang="en-US"/>
              <a:t>Page </a:t>
            </a:r>
            <a:fld id="{70657C88-6C76-4FDC-88BA-CA238CFAB236}"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294587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Content Placeholder 3"/>
          <p:cNvSpPr>
            <a:spLocks noGrp="1"/>
          </p:cNvSpPr>
          <p:nvPr>
            <p:ph sz="half" idx="10"/>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4"/>
          </p:nvPr>
        </p:nvSpPr>
        <p:spPr>
          <a:xfrm>
            <a:off x="4645055"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1"/>
          </p:nvPr>
        </p:nvSpPr>
        <p:spPr/>
        <p:txBody>
          <a:bodyPr/>
          <a:lstStyle>
            <a:lvl1pPr>
              <a:defRPr/>
            </a:lvl1pPr>
          </a:lstStyle>
          <a:p>
            <a:pPr>
              <a:defRPr/>
            </a:pPr>
            <a:r>
              <a:rPr lang="en-US"/>
              <a:t>Page </a:t>
            </a:r>
            <a:fld id="{50323751-9B9D-4DE0-84CD-F63191530C08}" type="slidenum">
              <a:rPr lang="en-US"/>
              <a:pPr>
                <a:defRPr/>
              </a:pPr>
              <a:t>‹#›</a:t>
            </a:fld>
            <a:endParaRPr lang="en-US"/>
          </a:p>
        </p:txBody>
      </p:sp>
      <p:sp>
        <p:nvSpPr>
          <p:cNvPr id="5" name="Date Placeholder 4"/>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14169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5"/>
          <p:cNvSpPr>
            <a:spLocks noGrp="1"/>
          </p:cNvSpPr>
          <p:nvPr>
            <p:ph sz="quarter" idx="4"/>
          </p:nvPr>
        </p:nvSpPr>
        <p:spPr>
          <a:xfrm>
            <a:off x="4645055"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r>
              <a:rPr lang="en-US"/>
              <a:t>Page </a:t>
            </a:r>
            <a:fld id="{3C1FC382-F098-4EB3-8D2A-37FD4CB71920}"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62947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Shape 915"/>
        <p:cNvGrpSpPr/>
        <p:nvPr/>
      </p:nvGrpSpPr>
      <p:grpSpPr>
        <a:xfrm>
          <a:off x="0" y="0"/>
          <a:ext cx="0" cy="0"/>
          <a:chOff x="0" y="0"/>
          <a:chExt cx="0" cy="0"/>
        </a:xfrm>
      </p:grpSpPr>
      <p:sp>
        <p:nvSpPr>
          <p:cNvPr id="916" name="Shape 916"/>
          <p:cNvSpPr>
            <a:spLocks noGrp="1"/>
          </p:cNvSpPr>
          <p:nvPr>
            <p:ph type="pic" idx="2"/>
          </p:nvPr>
        </p:nvSpPr>
        <p:spPr>
          <a:xfrm>
            <a:off x="532400" y="1808486"/>
            <a:ext cx="8090123" cy="3276101"/>
          </a:xfrm>
          <a:prstGeom prst="rect">
            <a:avLst/>
          </a:prstGeom>
          <a:noFill/>
          <a:ln>
            <a:noFill/>
          </a:ln>
        </p:spPr>
        <p:txBody>
          <a:bodyPr lIns="91326" tIns="91326" rIns="91326" bIns="91326" anchor="t" anchorCtr="0"/>
          <a:lstStyle>
            <a:lvl1pPr marL="0" marR="0" lvl="0" indent="0" algn="l" rtl="0">
              <a:spcBef>
                <a:spcPts val="633"/>
              </a:spcBef>
              <a:spcAft>
                <a:spcPts val="0"/>
              </a:spcAft>
              <a:buClr>
                <a:srgbClr val="347576"/>
              </a:buClr>
              <a:buSzPct val="43478"/>
              <a:buFont typeface="Arial"/>
              <a:buNone/>
              <a:defRPr sz="3200" b="0" i="0" u="none" strike="noStrike" cap="none">
                <a:solidFill>
                  <a:srgbClr val="347576"/>
                </a:solidFill>
                <a:latin typeface="Arial"/>
                <a:ea typeface="Arial"/>
                <a:cs typeface="Arial"/>
                <a:sym typeface="Arial"/>
              </a:defRPr>
            </a:lvl1pPr>
            <a:lvl2pPr marL="454932" marR="0" lvl="1" indent="-8929" algn="l" rtl="0">
              <a:spcBef>
                <a:spcPts val="562"/>
              </a:spcBef>
              <a:spcAft>
                <a:spcPts val="0"/>
              </a:spcAft>
              <a:buClr>
                <a:srgbClr val="A6A6A6"/>
              </a:buClr>
              <a:buSzPct val="50000"/>
              <a:buFont typeface="Arial"/>
              <a:buNone/>
              <a:defRPr sz="2800" b="0" i="0" u="none" strike="noStrike" cap="none">
                <a:solidFill>
                  <a:srgbClr val="A6A6A6"/>
                </a:solidFill>
                <a:latin typeface="Arial"/>
                <a:ea typeface="Arial"/>
                <a:cs typeface="Arial"/>
                <a:sym typeface="Arial"/>
              </a:defRPr>
            </a:lvl2pPr>
            <a:lvl3pPr marL="909861" marR="0" lvl="2" indent="-8929" algn="l" rtl="0">
              <a:spcBef>
                <a:spcPts val="492"/>
              </a:spcBef>
              <a:spcAft>
                <a:spcPts val="0"/>
              </a:spcAft>
              <a:buClr>
                <a:srgbClr val="A6A6A6"/>
              </a:buClr>
              <a:buSzPct val="58823"/>
              <a:buFont typeface="Arial"/>
              <a:buNone/>
              <a:defRPr sz="2400" b="0" i="0" u="none" strike="noStrike" cap="none">
                <a:solidFill>
                  <a:srgbClr val="A6A6A6"/>
                </a:solidFill>
                <a:latin typeface="Arial"/>
                <a:ea typeface="Arial"/>
                <a:cs typeface="Arial"/>
                <a:sym typeface="Arial"/>
              </a:defRPr>
            </a:lvl3pPr>
            <a:lvl4pPr marL="1373708" marR="0" lvl="3" indent="-17839" algn="l" rtl="0">
              <a:spcBef>
                <a:spcPts val="422"/>
              </a:spcBef>
              <a:spcAft>
                <a:spcPts val="0"/>
              </a:spcAft>
              <a:buClr>
                <a:srgbClr val="A6A6A6"/>
              </a:buClr>
              <a:buSzPct val="71428"/>
              <a:buFont typeface="Arial"/>
              <a:buNone/>
              <a:defRPr sz="2000" b="0" i="0" u="none" strike="noStrike" cap="none">
                <a:solidFill>
                  <a:srgbClr val="A6A6A6"/>
                </a:solidFill>
                <a:latin typeface="Arial"/>
                <a:ea typeface="Arial"/>
                <a:cs typeface="Arial"/>
                <a:sym typeface="Arial"/>
              </a:defRPr>
            </a:lvl4pPr>
            <a:lvl5pPr marL="1828651" marR="0" lvl="4" indent="-17839" algn="l" rtl="0">
              <a:spcBef>
                <a:spcPts val="422"/>
              </a:spcBef>
              <a:spcAft>
                <a:spcPts val="0"/>
              </a:spcAft>
              <a:buClr>
                <a:srgbClr val="A6A6A6"/>
              </a:buClr>
              <a:buSzPct val="71428"/>
              <a:buFont typeface="Arial"/>
              <a:buNone/>
              <a:defRPr sz="2000" b="0" i="0" u="none" strike="noStrike" cap="none">
                <a:solidFill>
                  <a:srgbClr val="A6A6A6"/>
                </a:solidFill>
                <a:latin typeface="Arial"/>
                <a:ea typeface="Arial"/>
                <a:cs typeface="Arial"/>
                <a:sym typeface="Arial"/>
              </a:defRPr>
            </a:lvl5pPr>
            <a:lvl6pPr marL="2283579" marR="0" lvl="5"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6pPr>
            <a:lvl7pPr marL="2738514" marR="0" lvl="6"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7pPr>
            <a:lvl8pPr marL="3193446" marR="0" lvl="7"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8pPr>
            <a:lvl9pPr marL="3657301" marR="0" lvl="8" indent="-1783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9pPr>
          </a:lstStyle>
          <a:p>
            <a:endParaRPr/>
          </a:p>
        </p:txBody>
      </p:sp>
      <p:sp>
        <p:nvSpPr>
          <p:cNvPr id="917" name="Shape 917"/>
          <p:cNvSpPr txBox="1">
            <a:spLocks noGrp="1"/>
          </p:cNvSpPr>
          <p:nvPr>
            <p:ph type="body" idx="1"/>
          </p:nvPr>
        </p:nvSpPr>
        <p:spPr>
          <a:xfrm>
            <a:off x="532373" y="5367338"/>
            <a:ext cx="4679709" cy="804862"/>
          </a:xfrm>
          <a:prstGeom prst="rect">
            <a:avLst/>
          </a:prstGeom>
          <a:noFill/>
          <a:ln>
            <a:noFill/>
          </a:ln>
        </p:spPr>
        <p:txBody>
          <a:bodyPr lIns="91326" tIns="91326" rIns="91326" bIns="91326" anchor="t" anchorCtr="0"/>
          <a:lstStyle>
            <a:lvl1pPr marL="0" marR="0" lvl="0" indent="0" algn="l" rtl="0">
              <a:spcBef>
                <a:spcPts val="281"/>
              </a:spcBef>
              <a:spcAft>
                <a:spcPts val="0"/>
              </a:spcAft>
              <a:buClr>
                <a:srgbClr val="347576"/>
              </a:buClr>
              <a:buFont typeface="Arial"/>
              <a:buNone/>
              <a:defRPr sz="1400" b="0" i="0" u="none" strike="noStrike" cap="none">
                <a:solidFill>
                  <a:srgbClr val="347576"/>
                </a:solidFill>
                <a:latin typeface="Arial"/>
                <a:ea typeface="Arial"/>
                <a:cs typeface="Arial"/>
                <a:sym typeface="Arial"/>
              </a:defRPr>
            </a:lvl1pPr>
            <a:lvl2pPr marL="454932" marR="0" lvl="1" indent="-8929" algn="l" rtl="0">
              <a:spcBef>
                <a:spcPts val="211"/>
              </a:spcBef>
              <a:spcAft>
                <a:spcPts val="0"/>
              </a:spcAft>
              <a:buClr>
                <a:srgbClr val="A6A6A6"/>
              </a:buClr>
              <a:buFont typeface="Arial"/>
              <a:buNone/>
              <a:defRPr sz="1200" b="0" i="0" u="none" strike="noStrike" cap="none">
                <a:solidFill>
                  <a:srgbClr val="A6A6A6"/>
                </a:solidFill>
                <a:latin typeface="Arial"/>
                <a:ea typeface="Arial"/>
                <a:cs typeface="Arial"/>
                <a:sym typeface="Arial"/>
              </a:defRPr>
            </a:lvl2pPr>
            <a:lvl3pPr marL="909861" marR="0" lvl="2" indent="-8929" algn="l" rtl="0">
              <a:spcBef>
                <a:spcPts val="211"/>
              </a:spcBef>
              <a:spcAft>
                <a:spcPts val="0"/>
              </a:spcAft>
              <a:buClr>
                <a:srgbClr val="A6A6A6"/>
              </a:buClr>
              <a:buFont typeface="Arial"/>
              <a:buNone/>
              <a:defRPr sz="1000" b="0" i="0" u="none" strike="noStrike" cap="none">
                <a:solidFill>
                  <a:srgbClr val="A6A6A6"/>
                </a:solidFill>
                <a:latin typeface="Arial"/>
                <a:ea typeface="Arial"/>
                <a:cs typeface="Arial"/>
                <a:sym typeface="Arial"/>
              </a:defRPr>
            </a:lvl3pPr>
            <a:lvl4pPr marL="1373708" marR="0" lvl="3"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4pPr>
            <a:lvl5pPr marL="1828651" marR="0" lvl="4"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5pPr>
            <a:lvl6pPr marL="2283579" marR="0" lvl="5"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6pPr>
            <a:lvl7pPr marL="2738514" marR="0" lvl="6"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7pPr>
            <a:lvl8pPr marL="3193446" marR="0" lvl="7"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8pPr>
            <a:lvl9pPr marL="3657301" marR="0" lvl="8" indent="-1783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918" name="Shape 918"/>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19" name="Shape 919"/>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737815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51385" y="1561909"/>
            <a:ext cx="3805360" cy="4432491"/>
          </a:xfrm>
        </p:spPr>
        <p:txBody>
          <a:bodyPr rtlCol="0">
            <a:normAutofit/>
          </a:bodyPr>
          <a:lstStyle/>
          <a:p>
            <a:pPr lvl="0"/>
            <a:r>
              <a:rPr lang="en-US" noProof="0" dirty="0" smtClean="0"/>
              <a:t>Click icon to add picture</a:t>
            </a:r>
            <a:endParaRPr lang="en-US" noProof="0" dirty="0"/>
          </a:p>
        </p:txBody>
      </p:sp>
      <p:sp>
        <p:nvSpPr>
          <p:cNvPr id="5" name="Picture Placeholder 3"/>
          <p:cNvSpPr>
            <a:spLocks noGrp="1"/>
          </p:cNvSpPr>
          <p:nvPr>
            <p:ph type="pic" sz="quarter" idx="11"/>
          </p:nvPr>
        </p:nvSpPr>
        <p:spPr>
          <a:xfrm>
            <a:off x="4805091" y="1561909"/>
            <a:ext cx="3805360" cy="4432491"/>
          </a:xfrm>
        </p:spPr>
        <p:txBody>
          <a:bodyPr rtlCol="0">
            <a:normAutofit/>
          </a:bodyPr>
          <a:lstStyle/>
          <a:p>
            <a:pPr lvl="0"/>
            <a:r>
              <a:rPr lang="en-US" noProof="0" dirty="0" smtClean="0"/>
              <a:t>Click icon to add picture</a:t>
            </a:r>
            <a:endParaRPr lang="en-US" noProof="0" dirty="0"/>
          </a:p>
        </p:txBody>
      </p:sp>
      <p:sp>
        <p:nvSpPr>
          <p:cNvPr id="6" name="Slide Number Placeholder 1"/>
          <p:cNvSpPr>
            <a:spLocks noGrp="1"/>
          </p:cNvSpPr>
          <p:nvPr>
            <p:ph type="sldNum" sz="quarter" idx="12"/>
          </p:nvPr>
        </p:nvSpPr>
        <p:spPr/>
        <p:txBody>
          <a:bodyPr/>
          <a:lstStyle>
            <a:lvl1pPr>
              <a:defRPr/>
            </a:lvl1pPr>
          </a:lstStyle>
          <a:p>
            <a:pPr>
              <a:defRPr/>
            </a:pPr>
            <a:r>
              <a:rPr lang="en-US"/>
              <a:t>Page </a:t>
            </a:r>
            <a:fld id="{36D090D2-5045-41FF-B067-C1FDB94C3CBA}" type="slidenum">
              <a:rPr lang="en-US"/>
              <a:pPr>
                <a:defRPr/>
              </a:pPr>
              <a:t>‹#›</a:t>
            </a:fld>
            <a:endParaRPr lang="en-US"/>
          </a:p>
        </p:txBody>
      </p:sp>
      <p:sp>
        <p:nvSpPr>
          <p:cNvPr id="7" name="Date Placeholder 4"/>
          <p:cNvSpPr>
            <a:spLocks noGrp="1"/>
          </p:cNvSpPr>
          <p:nvPr>
            <p:ph type="dt" sz="half" idx="13"/>
          </p:nvPr>
        </p:nvSpPr>
        <p:spPr/>
        <p:txBody>
          <a:bodyPr/>
          <a:lstStyle>
            <a:lvl1pPr>
              <a:defRPr/>
            </a:lvl1pPr>
          </a:lstStyle>
          <a:p>
            <a:pPr>
              <a:defRPr/>
            </a:pPr>
            <a:endParaRPr lang="en-US"/>
          </a:p>
        </p:txBody>
      </p:sp>
    </p:spTree>
    <p:extLst>
      <p:ext uri="{BB962C8B-B14F-4D97-AF65-F5344CB8AC3E}">
        <p14:creationId xmlns:p14="http://schemas.microsoft.com/office/powerpoint/2010/main" val="316410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38960"/>
            <a:ext cx="5111750" cy="4185920"/>
          </a:xfrm>
        </p:spPr>
        <p:txBody>
          <a:bodyPr/>
          <a:lstStyle>
            <a:lvl1pPr marL="0" indent="0">
              <a:buNone/>
              <a:defRPr sz="3200"/>
            </a:lvl1pPr>
            <a:lvl2pPr marL="742858" indent="-285715">
              <a:buFont typeface="Arial"/>
              <a:buChar char="•"/>
              <a:defRPr sz="2800"/>
            </a:lvl2pPr>
            <a:lvl3pPr marL="1142859" indent="-228571">
              <a:buFont typeface="Arial"/>
              <a:buChar char="•"/>
              <a:defRPr sz="2400"/>
            </a:lvl3pPr>
            <a:lvl4pPr marL="1600002" indent="-228571">
              <a:buFont typeface="Arial"/>
              <a:buChar char="•"/>
              <a:defRPr sz="2000"/>
            </a:lvl4pPr>
            <a:lvl5pPr marL="2057146" indent="-228571">
              <a:buFont typeface="Arial"/>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838959"/>
            <a:ext cx="3008313" cy="4185920"/>
          </a:xfrm>
        </p:spPr>
        <p:txBody>
          <a:bodyPr/>
          <a:lstStyle>
            <a:lvl1pPr marL="0" indent="0">
              <a:buNone/>
              <a:defRPr sz="1400">
                <a:solidFill>
                  <a:schemeClr val="accent3"/>
                </a:solidFill>
              </a:defRPr>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dirty="0"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r>
              <a:rPr lang="en-US"/>
              <a:t>Page </a:t>
            </a:r>
            <a:fld id="{82DD8036-1C1D-416F-A296-55F4FB71BD12}" type="slidenum">
              <a:rPr lang="en-US"/>
              <a:pPr>
                <a:defRPr/>
              </a:pPr>
              <a:t>‹#›</a:t>
            </a:fld>
            <a:endParaRPr lang="en-US"/>
          </a:p>
        </p:txBody>
      </p:sp>
      <p:sp>
        <p:nvSpPr>
          <p:cNvPr id="6"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38045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2370" y="1808480"/>
            <a:ext cx="8090124" cy="3276102"/>
          </a:xfrm>
        </p:spPr>
        <p:txBody>
          <a:bodyPr rtlCol="0">
            <a:normAutofit/>
          </a:bodyPr>
          <a:lstStyle>
            <a:lvl1pPr marL="0" indent="0">
              <a:buNone/>
              <a:defRPr sz="3200"/>
            </a:lvl1pPr>
            <a:lvl2pPr marL="457144" indent="0">
              <a:buNone/>
              <a:defRPr sz="2800"/>
            </a:lvl2pPr>
            <a:lvl3pPr marL="914287" indent="0">
              <a:buNone/>
              <a:defRPr sz="2400"/>
            </a:lvl3pPr>
            <a:lvl4pPr marL="1371431" indent="0">
              <a:buNone/>
              <a:defRPr sz="2000"/>
            </a:lvl4pPr>
            <a:lvl5pPr marL="1828574" indent="0">
              <a:buNone/>
              <a:defRPr sz="2000"/>
            </a:lvl5pPr>
            <a:lvl6pPr marL="2285717" indent="0">
              <a:buNone/>
              <a:defRPr sz="2000"/>
            </a:lvl6pPr>
            <a:lvl7pPr marL="2742861" indent="0">
              <a:buNone/>
              <a:defRPr sz="2000"/>
            </a:lvl7pPr>
            <a:lvl8pPr marL="3200004" indent="0">
              <a:buNone/>
              <a:defRPr sz="2000"/>
            </a:lvl8pPr>
            <a:lvl9pPr marL="3657148"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32373" y="5367338"/>
            <a:ext cx="4679709" cy="804862"/>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r>
              <a:rPr lang="en-US"/>
              <a:t>Page </a:t>
            </a:r>
            <a:fld id="{CE33A866-951C-42B9-8533-D578507EF10B}" type="slidenum">
              <a:rPr lang="en-US"/>
              <a:pPr>
                <a:defRPr/>
              </a:pPr>
              <a:t>‹#›</a:t>
            </a:fld>
            <a:endParaRPr lang="en-US"/>
          </a:p>
        </p:txBody>
      </p:sp>
      <p:sp>
        <p:nvSpPr>
          <p:cNvPr id="6"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131073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p:spPr>
        <p:txBody>
          <a:bodyPr/>
          <a:lstStyle>
            <a:lvl1pPr>
              <a:defRPr dirty="0"/>
            </a:lvl1pPr>
          </a:lstStyle>
          <a:p>
            <a:pPr>
              <a:defRPr/>
            </a:pPr>
            <a:endParaRPr lang="en-US"/>
          </a:p>
        </p:txBody>
      </p:sp>
      <p:sp>
        <p:nvSpPr>
          <p:cNvPr id="3"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39C0D53D-67BB-4911-A1BC-AAAA9259F158}" type="slidenum">
              <a:rPr lang="en-US"/>
              <a:pPr>
                <a:defRPr/>
              </a:pPr>
              <a:t>‹#›</a:t>
            </a:fld>
            <a:endParaRPr lang="en-US" dirty="0"/>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a:defRPr sz="1800" dirty="0">
                <a:solidFill>
                  <a:srgbClr val="455560"/>
                </a:solidFill>
                <a:latin typeface="Garamond" pitchFamily="18" charset="0"/>
                <a:ea typeface="+mn-ea"/>
                <a:cs typeface="Arial" charset="0"/>
              </a:defRPr>
            </a:lvl1pPr>
          </a:lstStyle>
          <a:p>
            <a:pPr defTabSz="914400" fontAlgn="base">
              <a:spcBef>
                <a:spcPct val="0"/>
              </a:spcBef>
              <a:spcAft>
                <a:spcPct val="0"/>
              </a:spcAft>
              <a:defRPr/>
            </a:pPr>
            <a:endParaRPr lang="en-US"/>
          </a:p>
        </p:txBody>
      </p:sp>
    </p:spTree>
    <p:extLst>
      <p:ext uri="{BB962C8B-B14F-4D97-AF65-F5344CB8AC3E}">
        <p14:creationId xmlns:p14="http://schemas.microsoft.com/office/powerpoint/2010/main" val="227699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6"/>
            <a:ext cx="8229600" cy="4525963"/>
          </a:xfrm>
          <a:prstGeom prst="rect">
            <a:avLst/>
          </a:prstGeom>
        </p:spPr>
        <p:txBody>
          <a:bodyPr/>
          <a:lstStyle>
            <a:lvl1pPr>
              <a:buClr>
                <a:srgbClr val="FFC000"/>
              </a:buClr>
              <a:defRPr>
                <a:solidFill>
                  <a:srgbClr val="347576"/>
                </a:solidFill>
                <a:effectLst/>
                <a:latin typeface="+mj-lt"/>
              </a:defRPr>
            </a:lvl1pPr>
            <a:lvl2pPr>
              <a:defRPr>
                <a:solidFill>
                  <a:srgbClr val="347576"/>
                </a:solidFill>
                <a:effectLst/>
                <a:latin typeface="+mj-lt"/>
              </a:defRPr>
            </a:lvl2pPr>
            <a:lvl3pPr>
              <a:defRPr>
                <a:solidFill>
                  <a:srgbClr val="347576"/>
                </a:solidFill>
                <a:effectLst/>
                <a:latin typeface="+mj-lt"/>
              </a:defRPr>
            </a:lvl3pPr>
            <a:lvl4pPr>
              <a:defRPr>
                <a:solidFill>
                  <a:srgbClr val="347576"/>
                </a:solidFill>
                <a:effectLst/>
                <a:latin typeface="+mj-lt"/>
              </a:defRPr>
            </a:lvl4pPr>
            <a:lvl5pPr>
              <a:defRPr sz="1800">
                <a:solidFill>
                  <a:srgbClr val="347576"/>
                </a:solidFill>
                <a:effectLst/>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2"/>
          <p:cNvSpPr>
            <a:spLocks noGrp="1" noChangeArrowheads="1"/>
          </p:cNvSpPr>
          <p:nvPr>
            <p:ph type="dt" sz="half" idx="10"/>
          </p:nvPr>
        </p:nvSpPr>
        <p:spPr>
          <a:xfrm>
            <a:off x="457200" y="6251575"/>
            <a:ext cx="2133600" cy="476250"/>
          </a:xfrm>
        </p:spPr>
        <p:txBody>
          <a:bodyPr/>
          <a:lstStyle>
            <a:lvl1pPr>
              <a:defRPr dirty="0"/>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45F4BA3F-0145-483B-AAD7-42CC0BE7A27F}"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sz="1800" dirty="0">
                <a:solidFill>
                  <a:srgbClr val="455560"/>
                </a:solidFill>
                <a:latin typeface="Garamond" pitchFamily="18" charset="0"/>
                <a:ea typeface="+mn-ea"/>
                <a:cs typeface="Arial" charset="0"/>
              </a:defRPr>
            </a:lvl1pPr>
          </a:lstStyle>
          <a:p>
            <a:pPr defTabSz="914400" fontAlgn="base">
              <a:spcBef>
                <a:spcPct val="0"/>
              </a:spcBef>
              <a:spcAft>
                <a:spcPct val="0"/>
              </a:spcAft>
              <a:defRPr/>
            </a:pPr>
            <a:endParaRPr lang="en-US"/>
          </a:p>
        </p:txBody>
      </p:sp>
    </p:spTree>
    <p:extLst>
      <p:ext uri="{BB962C8B-B14F-4D97-AF65-F5344CB8AC3E}">
        <p14:creationId xmlns:p14="http://schemas.microsoft.com/office/powerpoint/2010/main" val="201508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TextBox 3"/>
          <p:cNvSpPr txBox="1"/>
          <p:nvPr userDrawn="1"/>
        </p:nvSpPr>
        <p:spPr>
          <a:xfrm>
            <a:off x="6985030" y="762000"/>
            <a:ext cx="184731" cy="369332"/>
          </a:xfrm>
          <a:prstGeom prst="rect">
            <a:avLst/>
          </a:prstGeom>
          <a:noFill/>
        </p:spPr>
        <p:txBody>
          <a:bodyPr wrap="none">
            <a:spAutoFit/>
          </a:bodyPr>
          <a:lstStyle/>
          <a:p>
            <a:pPr defTabSz="914400" fontAlgn="base">
              <a:spcBef>
                <a:spcPct val="0"/>
              </a:spcBef>
              <a:spcAft>
                <a:spcPct val="0"/>
              </a:spcAft>
              <a:defRPr/>
            </a:pPr>
            <a:endParaRPr lang="en-US" dirty="0">
              <a:solidFill>
                <a:prstClr val="black"/>
              </a:solidFill>
              <a:latin typeface="Garamond" pitchFamily="18" charset="0"/>
              <a:ea typeface="ＭＳ Ｐゴシック" pitchFamily="-72" charset="-128"/>
              <a:cs typeface="Arial" charset="0"/>
            </a:endParaRPr>
          </a:p>
        </p:txBody>
      </p:sp>
      <p:sp>
        <p:nvSpPr>
          <p:cNvPr id="3" name="Subtitle 2"/>
          <p:cNvSpPr>
            <a:spLocks noGrp="1"/>
          </p:cNvSpPr>
          <p:nvPr>
            <p:ph type="subTitle" idx="1"/>
          </p:nvPr>
        </p:nvSpPr>
        <p:spPr>
          <a:xfrm>
            <a:off x="992452" y="4079240"/>
            <a:ext cx="7207436" cy="1752600"/>
          </a:xfrm>
        </p:spPr>
        <p:txBody>
          <a:bodyPr>
            <a:normAutofit/>
          </a:bodyPr>
          <a:lstStyle>
            <a:lvl1pPr marL="0" indent="0" algn="l">
              <a:buNone/>
              <a:defRPr sz="2800">
                <a:solidFill>
                  <a:schemeClr val="tx1">
                    <a:tint val="75000"/>
                  </a:schemeClr>
                </a:soli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4"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4"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91685" y="1854277"/>
            <a:ext cx="7207436" cy="1956344"/>
          </a:xfrm>
        </p:spPr>
        <p:txBody>
          <a:bodyPr/>
          <a:lstStyle>
            <a:lvl1pPr>
              <a:defRPr>
                <a:solidFill>
                  <a:srgbClr val="347576"/>
                </a:solidFill>
              </a:defRPr>
            </a:lvl1pPr>
          </a:lstStyle>
          <a:p>
            <a:pPr lvl="0"/>
            <a:r>
              <a:rPr lang="en-US" smtClean="0"/>
              <a:t>Click to edit Master text styles</a:t>
            </a:r>
          </a:p>
        </p:txBody>
      </p:sp>
      <p:sp>
        <p:nvSpPr>
          <p:cNvPr id="5" name="Slide Number Placeholder 1"/>
          <p:cNvSpPr>
            <a:spLocks noGrp="1"/>
          </p:cNvSpPr>
          <p:nvPr>
            <p:ph type="sldNum" sz="quarter" idx="11"/>
          </p:nvPr>
        </p:nvSpPr>
        <p:spPr/>
        <p:txBody>
          <a:bodyPr/>
          <a:lstStyle>
            <a:lvl1pPr>
              <a:defRPr dirty="0"/>
            </a:lvl1pPr>
          </a:lstStyle>
          <a:p>
            <a:pPr>
              <a:defRPr/>
            </a:pPr>
            <a:r>
              <a:rPr lang="en-US"/>
              <a:t>Page </a:t>
            </a:r>
            <a:fld id="{90EDA7A0-70EE-4BE9-8078-86029A01EEE9}" type="slidenum">
              <a:rPr lang="en-US"/>
              <a:pPr>
                <a:defRPr/>
              </a:pPr>
              <a:t>‹#›</a:t>
            </a:fld>
            <a:endParaRPr lang="en-US"/>
          </a:p>
        </p:txBody>
      </p:sp>
      <p:sp>
        <p:nvSpPr>
          <p:cNvPr id="6" name="Date Placeholder 4"/>
          <p:cNvSpPr>
            <a:spLocks noGrp="1"/>
          </p:cNvSpPr>
          <p:nvPr>
            <p:ph type="dt" sz="half" idx="12"/>
          </p:nvPr>
        </p:nvSpPr>
        <p:spPr/>
        <p:txBody>
          <a:bodyPr/>
          <a:lstStyle>
            <a:lvl1pPr algn="r">
              <a:defRPr sz="1200" dirty="0">
                <a:solidFill>
                  <a:schemeClr val="tx1">
                    <a:tint val="75000"/>
                  </a:schemeClr>
                </a:solidFill>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257365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0">
                <a:solidFill>
                  <a:srgbClr val="347576"/>
                </a:solidFill>
              </a:defRPr>
            </a:lvl1pPr>
            <a:lvl2pPr marL="742858" indent="-285715">
              <a:buFont typeface="Arial"/>
              <a:buChar char="•"/>
              <a:defRPr/>
            </a:lvl2pPr>
            <a:lvl3pPr marL="1142859" indent="-228571">
              <a:buFont typeface="Arial"/>
              <a:buChar char="•"/>
              <a:defRPr/>
            </a:lvl3pPr>
            <a:lvl4pPr marL="1600002" indent="-228571">
              <a:buFont typeface="Arial"/>
              <a:buChar char="•"/>
              <a:defRPr/>
            </a:lvl4pPr>
            <a:lvl5pPr marL="2057146" indent="-228571">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r>
              <a:rPr lang="en-US"/>
              <a:t>Page </a:t>
            </a:r>
            <a:fld id="{DFA1533C-D2B3-4D50-A91F-C77D0F895722}"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198141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44" indent="0">
              <a:buNone/>
              <a:defRPr sz="1800">
                <a:solidFill>
                  <a:schemeClr val="tx1">
                    <a:tint val="75000"/>
                  </a:schemeClr>
                </a:solidFill>
              </a:defRPr>
            </a:lvl2pPr>
            <a:lvl3pPr marL="914287" indent="0">
              <a:buNone/>
              <a:defRPr sz="1600">
                <a:solidFill>
                  <a:schemeClr val="tx1">
                    <a:tint val="75000"/>
                  </a:schemeClr>
                </a:solidFill>
              </a:defRPr>
            </a:lvl3pPr>
            <a:lvl4pPr marL="1371431" indent="0">
              <a:buNone/>
              <a:defRPr sz="1400">
                <a:solidFill>
                  <a:schemeClr val="tx1">
                    <a:tint val="75000"/>
                  </a:schemeClr>
                </a:solidFill>
              </a:defRPr>
            </a:lvl4pPr>
            <a:lvl5pPr marL="1828574" indent="0">
              <a:buNone/>
              <a:defRPr sz="1400">
                <a:solidFill>
                  <a:schemeClr val="tx1">
                    <a:tint val="75000"/>
                  </a:schemeClr>
                </a:solidFill>
              </a:defRPr>
            </a:lvl5pPr>
            <a:lvl6pPr marL="2285717" indent="0">
              <a:buNone/>
              <a:defRPr sz="1400">
                <a:solidFill>
                  <a:schemeClr val="tx1">
                    <a:tint val="75000"/>
                  </a:schemeClr>
                </a:solidFill>
              </a:defRPr>
            </a:lvl6pPr>
            <a:lvl7pPr marL="2742861" indent="0">
              <a:buNone/>
              <a:defRPr sz="1400">
                <a:solidFill>
                  <a:schemeClr val="tx1">
                    <a:tint val="75000"/>
                  </a:schemeClr>
                </a:solidFill>
              </a:defRPr>
            </a:lvl7pPr>
            <a:lvl8pPr marL="3200004" indent="0">
              <a:buNone/>
              <a:defRPr sz="1400">
                <a:solidFill>
                  <a:schemeClr val="tx1">
                    <a:tint val="75000"/>
                  </a:schemeClr>
                </a:solidFill>
              </a:defRPr>
            </a:lvl8pPr>
            <a:lvl9pPr marL="3657148" indent="0">
              <a:buNone/>
              <a:defRPr sz="1400">
                <a:solidFill>
                  <a:schemeClr val="tx1">
                    <a:tint val="75000"/>
                  </a:schemeClr>
                </a:solidFill>
              </a:defRPr>
            </a:lvl9pPr>
          </a:lstStyle>
          <a:p>
            <a:pPr lvl="0"/>
            <a:r>
              <a:rPr lang="en-US" smtClean="0"/>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r>
              <a:rPr lang="en-US"/>
              <a:t>Page </a:t>
            </a:r>
            <a:fld id="{954C15F8-9963-4805-81A4-8A42B834FA62}"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43357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Content Placeholder 3"/>
          <p:cNvSpPr>
            <a:spLocks noGrp="1"/>
          </p:cNvSpPr>
          <p:nvPr>
            <p:ph sz="half" idx="10"/>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4"/>
          </p:nvPr>
        </p:nvSpPr>
        <p:spPr>
          <a:xfrm>
            <a:off x="4645055"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1"/>
          </p:nvPr>
        </p:nvSpPr>
        <p:spPr/>
        <p:txBody>
          <a:bodyPr/>
          <a:lstStyle>
            <a:lvl1pPr>
              <a:defRPr/>
            </a:lvl1pPr>
          </a:lstStyle>
          <a:p>
            <a:pPr>
              <a:defRPr/>
            </a:pPr>
            <a:r>
              <a:rPr lang="en-US"/>
              <a:t>Page </a:t>
            </a:r>
            <a:fld id="{81BEBF96-3A43-4D55-850C-03BDC97CD9B9}" type="slidenum">
              <a:rPr lang="en-US"/>
              <a:pPr>
                <a:defRPr/>
              </a:pPr>
              <a:t>‹#›</a:t>
            </a:fld>
            <a:endParaRPr lang="en-US"/>
          </a:p>
        </p:txBody>
      </p:sp>
      <p:sp>
        <p:nvSpPr>
          <p:cNvPr id="5" name="Date Placeholder 4"/>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08576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5"/>
          <p:cNvSpPr>
            <a:spLocks noGrp="1"/>
          </p:cNvSpPr>
          <p:nvPr>
            <p:ph sz="quarter" idx="4"/>
          </p:nvPr>
        </p:nvSpPr>
        <p:spPr>
          <a:xfrm>
            <a:off x="4645055"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r>
              <a:rPr lang="en-US"/>
              <a:t>Page </a:t>
            </a:r>
            <a:fld id="{435136C3-967E-4C49-A9B8-0B821A056B38}"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106433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7_Blank">
    <p:spTree>
      <p:nvGrpSpPr>
        <p:cNvPr id="1" name="Shape 920"/>
        <p:cNvGrpSpPr/>
        <p:nvPr/>
      </p:nvGrpSpPr>
      <p:grpSpPr>
        <a:xfrm>
          <a:off x="0" y="0"/>
          <a:ext cx="0" cy="0"/>
          <a:chOff x="0" y="0"/>
          <a:chExt cx="0" cy="0"/>
        </a:xfrm>
      </p:grpSpPr>
      <p:sp>
        <p:nvSpPr>
          <p:cNvPr id="921" name="Shape 921"/>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922" name="Shape 922"/>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23" name="Shape 923"/>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1540856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6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r>
              <a:rPr lang="en-US"/>
              <a:t>Page </a:t>
            </a:r>
            <a:fld id="{123CE09C-54B8-4F92-A50A-156FB513F9E6}" type="slidenum">
              <a:rPr lang="en-US"/>
              <a:pPr>
                <a:defRPr/>
              </a:pPr>
              <a:t>‹#›</a:t>
            </a:fld>
            <a:endParaRPr lang="en-US"/>
          </a:p>
        </p:txBody>
      </p:sp>
      <p:sp>
        <p:nvSpPr>
          <p:cNvPr id="3"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13713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51385" y="1561909"/>
            <a:ext cx="3805360" cy="4432491"/>
          </a:xfrm>
        </p:spPr>
        <p:txBody>
          <a:bodyPr rtlCol="0">
            <a:normAutofit/>
          </a:bodyPr>
          <a:lstStyle/>
          <a:p>
            <a:pPr lvl="0"/>
            <a:r>
              <a:rPr lang="en-US" noProof="0" dirty="0" smtClean="0"/>
              <a:t>Click icon to add picture</a:t>
            </a:r>
            <a:endParaRPr lang="en-US" noProof="0" dirty="0"/>
          </a:p>
        </p:txBody>
      </p:sp>
      <p:sp>
        <p:nvSpPr>
          <p:cNvPr id="5" name="Picture Placeholder 3"/>
          <p:cNvSpPr>
            <a:spLocks noGrp="1"/>
          </p:cNvSpPr>
          <p:nvPr>
            <p:ph type="pic" sz="quarter" idx="11"/>
          </p:nvPr>
        </p:nvSpPr>
        <p:spPr>
          <a:xfrm>
            <a:off x="4805091" y="1561909"/>
            <a:ext cx="3805360" cy="4432491"/>
          </a:xfrm>
        </p:spPr>
        <p:txBody>
          <a:bodyPr rtlCol="0">
            <a:normAutofit/>
          </a:bodyPr>
          <a:lstStyle/>
          <a:p>
            <a:pPr lvl="0"/>
            <a:r>
              <a:rPr lang="en-US" noProof="0" dirty="0" smtClean="0"/>
              <a:t>Click icon to add picture</a:t>
            </a:r>
            <a:endParaRPr lang="en-US" noProof="0" dirty="0"/>
          </a:p>
        </p:txBody>
      </p:sp>
      <p:sp>
        <p:nvSpPr>
          <p:cNvPr id="6" name="Slide Number Placeholder 1"/>
          <p:cNvSpPr>
            <a:spLocks noGrp="1"/>
          </p:cNvSpPr>
          <p:nvPr>
            <p:ph type="sldNum" sz="quarter" idx="12"/>
          </p:nvPr>
        </p:nvSpPr>
        <p:spPr/>
        <p:txBody>
          <a:bodyPr/>
          <a:lstStyle>
            <a:lvl1pPr>
              <a:defRPr/>
            </a:lvl1pPr>
          </a:lstStyle>
          <a:p>
            <a:pPr>
              <a:defRPr/>
            </a:pPr>
            <a:r>
              <a:rPr lang="en-US"/>
              <a:t>Page </a:t>
            </a:r>
            <a:fld id="{D8D8D170-2BBA-4EA8-9434-8AA6F2F53FDC}" type="slidenum">
              <a:rPr lang="en-US"/>
              <a:pPr>
                <a:defRPr/>
              </a:pPr>
              <a:t>‹#›</a:t>
            </a:fld>
            <a:endParaRPr lang="en-US"/>
          </a:p>
        </p:txBody>
      </p:sp>
      <p:sp>
        <p:nvSpPr>
          <p:cNvPr id="7" name="Date Placeholder 4"/>
          <p:cNvSpPr>
            <a:spLocks noGrp="1"/>
          </p:cNvSpPr>
          <p:nvPr>
            <p:ph type="dt" sz="half" idx="13"/>
          </p:nvPr>
        </p:nvSpPr>
        <p:spPr/>
        <p:txBody>
          <a:bodyPr/>
          <a:lstStyle>
            <a:lvl1pPr>
              <a:defRPr/>
            </a:lvl1pPr>
          </a:lstStyle>
          <a:p>
            <a:pPr>
              <a:defRPr/>
            </a:pPr>
            <a:endParaRPr lang="en-US"/>
          </a:p>
        </p:txBody>
      </p:sp>
    </p:spTree>
    <p:extLst>
      <p:ext uri="{BB962C8B-B14F-4D97-AF65-F5344CB8AC3E}">
        <p14:creationId xmlns:p14="http://schemas.microsoft.com/office/powerpoint/2010/main" val="301290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38960"/>
            <a:ext cx="5111750" cy="4185920"/>
          </a:xfrm>
        </p:spPr>
        <p:txBody>
          <a:bodyPr/>
          <a:lstStyle>
            <a:lvl1pPr marL="0" indent="0">
              <a:buNone/>
              <a:defRPr sz="3200"/>
            </a:lvl1pPr>
            <a:lvl2pPr marL="742858" indent="-285715">
              <a:buFont typeface="Arial"/>
              <a:buChar char="•"/>
              <a:defRPr sz="2800"/>
            </a:lvl2pPr>
            <a:lvl3pPr marL="1142859" indent="-228571">
              <a:buFont typeface="Arial"/>
              <a:buChar char="•"/>
              <a:defRPr sz="2400"/>
            </a:lvl3pPr>
            <a:lvl4pPr marL="1600002" indent="-228571">
              <a:buFont typeface="Arial"/>
              <a:buChar char="•"/>
              <a:defRPr sz="2000"/>
            </a:lvl4pPr>
            <a:lvl5pPr marL="2057146" indent="-228571">
              <a:buFont typeface="Arial"/>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838959"/>
            <a:ext cx="3008313" cy="4185920"/>
          </a:xfrm>
        </p:spPr>
        <p:txBody>
          <a:bodyPr/>
          <a:lstStyle>
            <a:lvl1pPr marL="0" indent="0">
              <a:buNone/>
              <a:defRPr sz="1400">
                <a:solidFill>
                  <a:schemeClr val="accent3"/>
                </a:solidFill>
              </a:defRPr>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dirty="0"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r>
              <a:rPr lang="en-US"/>
              <a:t>Page </a:t>
            </a:r>
            <a:fld id="{39A40746-D09D-4AB1-9988-47C195450FCF}" type="slidenum">
              <a:rPr lang="en-US"/>
              <a:pPr>
                <a:defRPr/>
              </a:pPr>
              <a:t>‹#›</a:t>
            </a:fld>
            <a:endParaRPr lang="en-US"/>
          </a:p>
        </p:txBody>
      </p:sp>
      <p:sp>
        <p:nvSpPr>
          <p:cNvPr id="6"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269171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2370" y="1808480"/>
            <a:ext cx="8090124" cy="3276102"/>
          </a:xfrm>
        </p:spPr>
        <p:txBody>
          <a:bodyPr rtlCol="0">
            <a:normAutofit/>
          </a:bodyPr>
          <a:lstStyle>
            <a:lvl1pPr marL="0" indent="0">
              <a:buNone/>
              <a:defRPr sz="3200"/>
            </a:lvl1pPr>
            <a:lvl2pPr marL="457144" indent="0">
              <a:buNone/>
              <a:defRPr sz="2800"/>
            </a:lvl2pPr>
            <a:lvl3pPr marL="914287" indent="0">
              <a:buNone/>
              <a:defRPr sz="2400"/>
            </a:lvl3pPr>
            <a:lvl4pPr marL="1371431" indent="0">
              <a:buNone/>
              <a:defRPr sz="2000"/>
            </a:lvl4pPr>
            <a:lvl5pPr marL="1828574" indent="0">
              <a:buNone/>
              <a:defRPr sz="2000"/>
            </a:lvl5pPr>
            <a:lvl6pPr marL="2285717" indent="0">
              <a:buNone/>
              <a:defRPr sz="2000"/>
            </a:lvl6pPr>
            <a:lvl7pPr marL="2742861" indent="0">
              <a:buNone/>
              <a:defRPr sz="2000"/>
            </a:lvl7pPr>
            <a:lvl8pPr marL="3200004" indent="0">
              <a:buNone/>
              <a:defRPr sz="2000"/>
            </a:lvl8pPr>
            <a:lvl9pPr marL="3657148"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32373" y="5367338"/>
            <a:ext cx="4679709" cy="804862"/>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r>
              <a:rPr lang="en-US"/>
              <a:t>Page </a:t>
            </a:r>
            <a:fld id="{0A3FF283-A0C0-4356-93F3-1B515D997EE6}" type="slidenum">
              <a:rPr lang="en-US"/>
              <a:pPr>
                <a:defRPr/>
              </a:pPr>
              <a:t>‹#›</a:t>
            </a:fld>
            <a:endParaRPr lang="en-US"/>
          </a:p>
        </p:txBody>
      </p:sp>
      <p:sp>
        <p:nvSpPr>
          <p:cNvPr id="6"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52228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5" name="Rectangle 2"/>
          <p:cNvSpPr>
            <a:spLocks noGrp="1" noRot="1" noChangeArrowheads="1"/>
          </p:cNvSpPr>
          <p:nvPr>
            <p:ph type="title" idx="4294967295"/>
          </p:nvPr>
        </p:nvSpPr>
        <p:spPr>
          <a:xfrm>
            <a:off x="228600" y="304800"/>
            <a:ext cx="8229600" cy="1143000"/>
          </a:xfrm>
          <a:prstGeom prst="rect">
            <a:avLst/>
          </a:prstGeom>
        </p:spPr>
        <p:txBody>
          <a:bodyPr/>
          <a:lstStyle>
            <a:lvl1pPr>
              <a:defRPr baseline="0"/>
            </a:lvl1pPr>
          </a:lstStyle>
          <a:p>
            <a:r>
              <a:rPr lang="en-US" dirty="0" smtClean="0"/>
              <a:t>Click to edit Master title style</a:t>
            </a:r>
          </a:p>
        </p:txBody>
      </p:sp>
      <p:sp>
        <p:nvSpPr>
          <p:cNvPr id="3" name="Rectangle 2"/>
          <p:cNvSpPr>
            <a:spLocks noGrp="1" noChangeArrowheads="1"/>
          </p:cNvSpPr>
          <p:nvPr>
            <p:ph type="dt" sz="half" idx="10"/>
          </p:nvPr>
        </p:nvSpPr>
        <p:spPr>
          <a:xfrm>
            <a:off x="457200" y="6251575"/>
            <a:ext cx="2133600" cy="476250"/>
          </a:xfrm>
        </p:spPr>
        <p:txBody>
          <a:bodyPr/>
          <a:lstStyle>
            <a:lvl1pPr>
              <a:defRPr dirty="0"/>
            </a:lvl1pPr>
          </a:lstStyle>
          <a:p>
            <a:pPr>
              <a:defRPr/>
            </a:pPr>
            <a:endParaRPr lang="en-US"/>
          </a:p>
        </p:txBody>
      </p:sp>
      <p:sp>
        <p:nvSpPr>
          <p:cNvPr id="4"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20C89529-D810-4D39-92D8-925E3203705F}"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sz="1800" dirty="0">
                <a:latin typeface="Garamond" pitchFamily="18" charset="0"/>
                <a:ea typeface="+mn-ea"/>
                <a:cs typeface="Arial" charset="0"/>
              </a:defRPr>
            </a:lvl1pPr>
          </a:lstStyle>
          <a:p>
            <a:pPr defTabSz="914400"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58172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p:spPr>
        <p:txBody>
          <a:bodyPr/>
          <a:lstStyle>
            <a:lvl1pPr>
              <a:defRPr dirty="0">
                <a:solidFill>
                  <a:srgbClr val="455560">
                    <a:tint val="75000"/>
                  </a:srgbClr>
                </a:solidFill>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61E7BAA5-3BB8-4C4E-835A-1E5E988CD0CA}" type="slidenum">
              <a:rPr lang="en-US"/>
              <a:pPr>
                <a:defRPr/>
              </a:pPr>
              <a:t>‹#›</a:t>
            </a:fld>
            <a:endParaRPr lang="en-US" dirty="0"/>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a:defRPr sz="1800" dirty="0">
                <a:solidFill>
                  <a:srgbClr val="455560"/>
                </a:solidFill>
                <a:latin typeface="Garamond" pitchFamily="18" charset="0"/>
                <a:ea typeface="+mn-ea"/>
                <a:cs typeface="Arial" charset="0"/>
              </a:defRPr>
            </a:lvl1pPr>
          </a:lstStyle>
          <a:p>
            <a:pPr defTabSz="914400" fontAlgn="base">
              <a:spcBef>
                <a:spcPct val="0"/>
              </a:spcBef>
              <a:spcAft>
                <a:spcPct val="0"/>
              </a:spcAft>
              <a:defRPr/>
            </a:pPr>
            <a:endParaRPr lang="en-US"/>
          </a:p>
        </p:txBody>
      </p:sp>
    </p:spTree>
    <p:extLst>
      <p:ext uri="{BB962C8B-B14F-4D97-AF65-F5344CB8AC3E}">
        <p14:creationId xmlns:p14="http://schemas.microsoft.com/office/powerpoint/2010/main" val="15042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6"/>
            <a:ext cx="8229600" cy="4525963"/>
          </a:xfrm>
          <a:prstGeom prst="rect">
            <a:avLst/>
          </a:prstGeom>
        </p:spPr>
        <p:txBody>
          <a:bodyPr/>
          <a:lstStyle>
            <a:lvl1pPr>
              <a:buClr>
                <a:srgbClr val="FFC000"/>
              </a:buClr>
              <a:defRPr>
                <a:solidFill>
                  <a:srgbClr val="347576"/>
                </a:solidFill>
                <a:effectLst/>
                <a:latin typeface="+mj-lt"/>
              </a:defRPr>
            </a:lvl1pPr>
            <a:lvl2pPr>
              <a:defRPr>
                <a:solidFill>
                  <a:srgbClr val="347576"/>
                </a:solidFill>
                <a:effectLst/>
                <a:latin typeface="+mj-lt"/>
              </a:defRPr>
            </a:lvl2pPr>
            <a:lvl3pPr>
              <a:defRPr>
                <a:solidFill>
                  <a:srgbClr val="347576"/>
                </a:solidFill>
                <a:effectLst/>
                <a:latin typeface="+mj-lt"/>
              </a:defRPr>
            </a:lvl3pPr>
            <a:lvl4pPr>
              <a:defRPr>
                <a:solidFill>
                  <a:srgbClr val="347576"/>
                </a:solidFill>
                <a:effectLst/>
                <a:latin typeface="+mj-lt"/>
              </a:defRPr>
            </a:lvl4pPr>
            <a:lvl5pPr>
              <a:defRPr sz="1800">
                <a:solidFill>
                  <a:srgbClr val="347576"/>
                </a:solidFill>
                <a:effectLst/>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Rectangle 2"/>
          <p:cNvSpPr>
            <a:spLocks noGrp="1" noChangeArrowheads="1"/>
          </p:cNvSpPr>
          <p:nvPr>
            <p:ph type="dt" sz="half" idx="10"/>
          </p:nvPr>
        </p:nvSpPr>
        <p:spPr>
          <a:xfrm>
            <a:off x="457200" y="6251575"/>
            <a:ext cx="2133600" cy="476250"/>
          </a:xfrm>
        </p:spPr>
        <p:txBody>
          <a:bodyPr/>
          <a:lstStyle>
            <a:lvl1pPr>
              <a:defRPr sz="1800" dirty="0">
                <a:solidFill>
                  <a:schemeClr val="tx1">
                    <a:tint val="75000"/>
                  </a:schemeClr>
                </a:solidFill>
                <a:latin typeface="Garamond" pitchFamily="18" charset="0"/>
                <a:ea typeface="+mn-ea"/>
                <a:cs typeface="Arial" charset="0"/>
              </a:defRPr>
            </a:lvl1pPr>
          </a:lstStyle>
          <a:p>
            <a:pPr>
              <a:defRPr/>
            </a:pPr>
            <a:endParaRPr lang="en-US">
              <a:solidFill>
                <a:prstClr val="black">
                  <a:tint val="75000"/>
                </a:prstClr>
              </a:solidFill>
            </a:endParaRPr>
          </a:p>
        </p:txBody>
      </p:sp>
      <p:sp>
        <p:nvSpPr>
          <p:cNvPr id="5"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8B5241CF-E774-47BD-B325-A03395E6A34B}"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sz="1800" dirty="0">
                <a:latin typeface="Garamond" pitchFamily="18" charset="0"/>
                <a:ea typeface="+mn-ea"/>
                <a:cs typeface="Arial" charset="0"/>
              </a:defRPr>
            </a:lvl1pPr>
          </a:lstStyle>
          <a:p>
            <a:pPr defTabSz="914400"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168686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Rectangle 2"/>
          <p:cNvSpPr>
            <a:spLocks noGrp="1" noRot="1" noChangeArrowheads="1"/>
          </p:cNvSpPr>
          <p:nvPr>
            <p:ph type="title" idx="4294967295"/>
          </p:nvPr>
        </p:nvSpPr>
        <p:spPr>
          <a:xfrm>
            <a:off x="228600" y="304800"/>
            <a:ext cx="8229600" cy="1143000"/>
          </a:xfrm>
          <a:prstGeom prst="rect">
            <a:avLst/>
          </a:prstGeom>
        </p:spPr>
        <p:txBody>
          <a:bodyPr/>
          <a:lstStyle>
            <a:lvl1pPr>
              <a:defRPr baseline="0"/>
            </a:lvl1pPr>
          </a:lstStyle>
          <a:p>
            <a:r>
              <a:rPr lang="en-US" dirty="0" smtClean="0"/>
              <a:t>Click to edit Master title style</a:t>
            </a:r>
          </a:p>
        </p:txBody>
      </p:sp>
      <p:sp>
        <p:nvSpPr>
          <p:cNvPr id="3" name="Rectangle 2"/>
          <p:cNvSpPr>
            <a:spLocks noGrp="1" noChangeArrowheads="1"/>
          </p:cNvSpPr>
          <p:nvPr>
            <p:ph type="dt" sz="half" idx="10"/>
          </p:nvPr>
        </p:nvSpPr>
        <p:spPr>
          <a:xfrm>
            <a:off x="457200" y="6251575"/>
            <a:ext cx="2133600" cy="476250"/>
          </a:xfrm>
        </p:spPr>
        <p:txBody>
          <a:bodyPr/>
          <a:lstStyle>
            <a:lvl1pPr>
              <a:defRPr dirty="0">
                <a:solidFill>
                  <a:schemeClr val="tx1">
                    <a:tint val="75000"/>
                  </a:schemeClr>
                </a:solidFill>
                <a:latin typeface="Garamond" pitchFamily="18" charset="0"/>
                <a:ea typeface="+mn-ea"/>
                <a:cs typeface="Arial" charset="0"/>
              </a:defRPr>
            </a:lvl1pPr>
          </a:lstStyle>
          <a:p>
            <a:pPr>
              <a:defRPr/>
            </a:pPr>
            <a:endParaRPr lang="en-US">
              <a:solidFill>
                <a:prstClr val="black">
                  <a:tint val="75000"/>
                </a:prstClr>
              </a:solidFill>
            </a:endParaRPr>
          </a:p>
        </p:txBody>
      </p:sp>
      <p:sp>
        <p:nvSpPr>
          <p:cNvPr id="4" name="Rectangle 3"/>
          <p:cNvSpPr>
            <a:spLocks noGrp="1" noChangeArrowheads="1"/>
          </p:cNvSpPr>
          <p:nvPr>
            <p:ph type="sldNum" sz="quarter" idx="11"/>
          </p:nvPr>
        </p:nvSpPr>
        <p:spPr>
          <a:xfrm>
            <a:off x="6553200" y="6248400"/>
            <a:ext cx="2133600" cy="476250"/>
          </a:xfrm>
        </p:spPr>
        <p:txBody>
          <a:bodyPr/>
          <a:lstStyle>
            <a:lvl1pPr>
              <a:defRPr/>
            </a:lvl1pPr>
          </a:lstStyle>
          <a:p>
            <a:pPr>
              <a:defRPr/>
            </a:pPr>
            <a:fld id="{1D0DFCC8-259C-42A6-B93E-404D16817032}"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dirty="0"/>
            </a:lvl1pPr>
          </a:lstStyle>
          <a:p>
            <a:pPr defTabSz="914400" fontAlgn="base">
              <a:spcBef>
                <a:spcPct val="0"/>
              </a:spcBef>
              <a:spcAft>
                <a:spcPct val="0"/>
              </a:spcAft>
              <a:defRPr/>
            </a:pPr>
            <a:endParaRPr lang="en-US" sz="2400">
              <a:solidFill>
                <a:prstClr val="black"/>
              </a:solidFill>
              <a:latin typeface="Garamond" pitchFamily="-72" charset="0"/>
              <a:ea typeface="ＭＳ Ｐゴシック" pitchFamily="-72" charset="-128"/>
            </a:endParaRPr>
          </a:p>
        </p:txBody>
      </p:sp>
    </p:spTree>
    <p:extLst>
      <p:ext uri="{BB962C8B-B14F-4D97-AF65-F5344CB8AC3E}">
        <p14:creationId xmlns:p14="http://schemas.microsoft.com/office/powerpoint/2010/main" val="82385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p:spPr>
        <p:txBody>
          <a:bodyPr/>
          <a:lstStyle>
            <a:lvl1pPr>
              <a:defRPr dirty="0">
                <a:solidFill>
                  <a:srgbClr val="455560">
                    <a:tint val="75000"/>
                  </a:srgbClr>
                </a:solidFill>
                <a:latin typeface="Garamond" pitchFamily="18" charset="0"/>
                <a:ea typeface="+mn-ea"/>
                <a:cs typeface="Arial" charset="0"/>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76250"/>
          </a:xfrm>
        </p:spPr>
        <p:txBody>
          <a:bodyPr/>
          <a:lstStyle>
            <a:lvl1pPr>
              <a:defRPr>
                <a:solidFill>
                  <a:srgbClr val="94999D"/>
                </a:solidFill>
              </a:defRPr>
            </a:lvl1pPr>
          </a:lstStyle>
          <a:p>
            <a:pPr>
              <a:defRPr/>
            </a:pPr>
            <a:fld id="{C9561289-624A-42E3-86EE-3216E3C79742}" type="slidenum">
              <a:rPr lang="en-US"/>
              <a:pPr>
                <a:defRPr/>
              </a:pPr>
              <a:t>‹#›</a:t>
            </a:fld>
            <a:endParaRPr lang="en-US" dirty="0"/>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a:defRPr dirty="0">
                <a:solidFill>
                  <a:srgbClr val="455560"/>
                </a:solidFill>
              </a:defRPr>
            </a:lvl1pPr>
          </a:lstStyle>
          <a:p>
            <a:pPr defTabSz="914400" fontAlgn="base">
              <a:spcBef>
                <a:spcPct val="0"/>
              </a:spcBef>
              <a:spcAft>
                <a:spcPct val="0"/>
              </a:spcAft>
              <a:defRPr/>
            </a:pPr>
            <a:endParaRPr lang="en-US" sz="2400">
              <a:latin typeface="Garamond" pitchFamily="-72" charset="0"/>
              <a:ea typeface="ＭＳ Ｐゴシック" pitchFamily="-72" charset="-128"/>
            </a:endParaRPr>
          </a:p>
        </p:txBody>
      </p:sp>
    </p:spTree>
    <p:extLst>
      <p:ext uri="{BB962C8B-B14F-4D97-AF65-F5344CB8AC3E}">
        <p14:creationId xmlns:p14="http://schemas.microsoft.com/office/powerpoint/2010/main" val="55155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gn="l">
              <a:defRPr dirty="0"/>
            </a:lvl1pPr>
          </a:lstStyle>
          <a:p>
            <a:pPr>
              <a:defRPr/>
            </a:pPr>
            <a:r>
              <a:rPr lang="en-US"/>
              <a:t>Page </a:t>
            </a:r>
            <a:fld id="{489CA62B-BF28-45C7-8C1D-B9FD0954DD02}" type="slidenum">
              <a:rPr lang="en-US"/>
              <a:pPr>
                <a:defRPr/>
              </a:pPr>
              <a:t>‹#›</a:t>
            </a:fld>
            <a:endParaRPr lang="en-US"/>
          </a:p>
        </p:txBody>
      </p:sp>
      <p:sp>
        <p:nvSpPr>
          <p:cNvPr id="3" name="Date Placeholder 4"/>
          <p:cNvSpPr>
            <a:spLocks noGrp="1"/>
          </p:cNvSpPr>
          <p:nvPr>
            <p:ph type="dt" sz="half" idx="11"/>
          </p:nvPr>
        </p:nvSpPr>
        <p:spPr/>
        <p:txBody>
          <a:bodyPr/>
          <a:lstStyle>
            <a:lvl1pPr algn="r">
              <a:defRPr sz="1200" dirty="0">
                <a:solidFill>
                  <a:schemeClr val="tx1">
                    <a:tint val="75000"/>
                  </a:schemeClr>
                </a:solidFill>
                <a:latin typeface="Garamond" pitchFamily="18" charset="0"/>
                <a:ea typeface="+mn-ea"/>
                <a:cs typeface="Arial" charset="0"/>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30563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Shape 924"/>
        <p:cNvGrpSpPr/>
        <p:nvPr/>
      </p:nvGrpSpPr>
      <p:grpSpPr>
        <a:xfrm>
          <a:off x="0" y="0"/>
          <a:ext cx="0" cy="0"/>
          <a:chOff x="0" y="0"/>
          <a:chExt cx="0" cy="0"/>
        </a:xfrm>
      </p:grpSpPr>
      <p:sp>
        <p:nvSpPr>
          <p:cNvPr id="925" name="Shape 925"/>
          <p:cNvSpPr txBox="1">
            <a:spLocks noGrp="1"/>
          </p:cNvSpPr>
          <p:nvPr>
            <p:ph type="body" idx="1"/>
          </p:nvPr>
        </p:nvSpPr>
        <p:spPr>
          <a:xfrm>
            <a:off x="457200" y="1600225"/>
            <a:ext cx="8229600" cy="4525963"/>
          </a:xfrm>
          <a:prstGeom prst="rect">
            <a:avLst/>
          </a:prstGeom>
          <a:noFill/>
          <a:ln>
            <a:noFill/>
          </a:ln>
        </p:spPr>
        <p:txBody>
          <a:bodyPr lIns="91326" tIns="91326" rIns="91326" bIns="91326" anchor="t" anchorCtr="0"/>
          <a:lstStyle>
            <a:lvl1pPr marL="338969" marR="0" lvl="0" indent="-338969" algn="l" rtl="0">
              <a:spcBef>
                <a:spcPts val="633"/>
              </a:spcBef>
              <a:spcAft>
                <a:spcPts val="0"/>
              </a:spcAft>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347576"/>
              </a:buClr>
              <a:buSzPct val="100000"/>
              <a:buFont typeface="Arial"/>
              <a:buChar char="•"/>
              <a:defRPr sz="2800" b="0" i="0" u="none" strike="noStrike" cap="none">
                <a:solidFill>
                  <a:srgbClr val="347576"/>
                </a:solidFill>
                <a:latin typeface="Arial"/>
                <a:ea typeface="Arial"/>
                <a:cs typeface="Arial"/>
                <a:sym typeface="Arial"/>
              </a:defRPr>
            </a:lvl2pPr>
            <a:lvl3pPr marL="1141786" marR="0" lvl="2" indent="-80284" algn="l" rtl="0">
              <a:spcBef>
                <a:spcPts val="492"/>
              </a:spcBef>
              <a:spcAft>
                <a:spcPts val="0"/>
              </a:spcAft>
              <a:buClr>
                <a:srgbClr val="347576"/>
              </a:buClr>
              <a:buSzPct val="100000"/>
              <a:buFont typeface="Arial"/>
              <a:buChar char="•"/>
              <a:defRPr sz="2400" b="0" i="0" u="none" strike="noStrike" cap="none">
                <a:solidFill>
                  <a:srgbClr val="347576"/>
                </a:solidFill>
                <a:latin typeface="Arial"/>
                <a:ea typeface="Arial"/>
                <a:cs typeface="Arial"/>
                <a:sym typeface="Arial"/>
              </a:defRPr>
            </a:lvl3pPr>
            <a:lvl4pPr marL="1596720" marR="0" lvl="3" indent="-98123" algn="l" rtl="0">
              <a:spcBef>
                <a:spcPts val="422"/>
              </a:spcBef>
              <a:spcAft>
                <a:spcPts val="0"/>
              </a:spcAft>
              <a:buClr>
                <a:srgbClr val="347576"/>
              </a:buClr>
              <a:buSzPct val="100000"/>
              <a:buFont typeface="Arial"/>
              <a:buChar char="•"/>
              <a:defRPr sz="2000" b="0" i="0" u="none" strike="noStrike" cap="none">
                <a:solidFill>
                  <a:srgbClr val="347576"/>
                </a:solidFill>
                <a:latin typeface="Arial"/>
                <a:ea typeface="Arial"/>
                <a:cs typeface="Arial"/>
                <a:sym typeface="Arial"/>
              </a:defRPr>
            </a:lvl4pPr>
            <a:lvl5pPr marL="2051655" marR="0" lvl="4" indent="-107048" algn="l" rtl="0">
              <a:spcBef>
                <a:spcPts val="352"/>
              </a:spcBef>
              <a:spcAft>
                <a:spcPts val="0"/>
              </a:spcAft>
              <a:buClr>
                <a:srgbClr val="347576"/>
              </a:buClr>
              <a:buSzPct val="100000"/>
              <a:buFont typeface="Arial"/>
              <a:buChar char="•"/>
              <a:defRPr sz="1800" b="0" i="0" u="none" strike="noStrike" cap="none">
                <a:solidFill>
                  <a:srgbClr val="34757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6" name="Shape 926"/>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927" name="Shape 927"/>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28" name="Shape 928"/>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1861227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gn="l">
              <a:defRPr dirty="0"/>
            </a:lvl1pPr>
          </a:lstStyle>
          <a:p>
            <a:pPr>
              <a:defRPr/>
            </a:pPr>
            <a:r>
              <a:rPr lang="en-US"/>
              <a:t>Page </a:t>
            </a:r>
            <a:fld id="{0E228A32-0728-492A-99EE-610AD8257418}" type="slidenum">
              <a:rPr lang="en-US"/>
              <a:pPr>
                <a:defRPr/>
              </a:pPr>
              <a:t>‹#›</a:t>
            </a:fld>
            <a:endParaRPr lang="en-US"/>
          </a:p>
        </p:txBody>
      </p:sp>
      <p:sp>
        <p:nvSpPr>
          <p:cNvPr id="3" name="Date Placeholder 4"/>
          <p:cNvSpPr>
            <a:spLocks noGrp="1"/>
          </p:cNvSpPr>
          <p:nvPr>
            <p:ph type="dt" sz="half" idx="11"/>
          </p:nvPr>
        </p:nvSpPr>
        <p:spPr/>
        <p:txBody>
          <a:bodyPr/>
          <a:lstStyle>
            <a:lvl1pPr algn="r">
              <a:defRPr sz="1200" dirty="0">
                <a:solidFill>
                  <a:schemeClr val="tx1">
                    <a:tint val="75000"/>
                  </a:schemeClr>
                </a:solidFill>
                <a:latin typeface="Garamond" pitchFamily="18" charset="0"/>
                <a:ea typeface="+mn-ea"/>
                <a:cs typeface="Arial" charset="0"/>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366617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gn="l">
              <a:defRPr dirty="0"/>
            </a:lvl1pPr>
          </a:lstStyle>
          <a:p>
            <a:pPr>
              <a:defRPr/>
            </a:pPr>
            <a:r>
              <a:rPr lang="en-US"/>
              <a:t>Page </a:t>
            </a:r>
            <a:fld id="{79EFF175-DB0E-44BC-BED5-E5EAE8387804}" type="slidenum">
              <a:rPr lang="en-US"/>
              <a:pPr>
                <a:defRPr/>
              </a:pPr>
              <a:t>‹#›</a:t>
            </a:fld>
            <a:endParaRPr lang="en-US"/>
          </a:p>
        </p:txBody>
      </p:sp>
      <p:sp>
        <p:nvSpPr>
          <p:cNvPr id="3" name="Date Placeholder 4"/>
          <p:cNvSpPr>
            <a:spLocks noGrp="1"/>
          </p:cNvSpPr>
          <p:nvPr>
            <p:ph type="dt" sz="half" idx="11"/>
          </p:nvPr>
        </p:nvSpPr>
        <p:spPr/>
        <p:txBody>
          <a:bodyPr/>
          <a:lstStyle>
            <a:lvl1pPr algn="r">
              <a:defRPr sz="1200" dirty="0">
                <a:solidFill>
                  <a:schemeClr val="tx1">
                    <a:tint val="75000"/>
                  </a:schemeClr>
                </a:solidFill>
                <a:latin typeface="Garamond" pitchFamily="18" charset="0"/>
                <a:ea typeface="+mn-ea"/>
                <a:cs typeface="Arial" charset="0"/>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402197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p:spPr>
        <p:txBody>
          <a:bodyPr/>
          <a:lstStyle>
            <a:lvl1pPr>
              <a:defRPr dirty="0">
                <a:solidFill>
                  <a:srgbClr val="455560">
                    <a:tint val="75000"/>
                  </a:srgbClr>
                </a:solidFill>
                <a:latin typeface="Garamond" pitchFamily="18" charset="0"/>
                <a:ea typeface="+mn-ea"/>
                <a:cs typeface="Arial" charset="0"/>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76250"/>
          </a:xfrm>
        </p:spPr>
        <p:txBody>
          <a:bodyPr/>
          <a:lstStyle>
            <a:lvl1pPr>
              <a:defRPr>
                <a:solidFill>
                  <a:srgbClr val="94999D"/>
                </a:solidFill>
              </a:defRPr>
            </a:lvl1pPr>
          </a:lstStyle>
          <a:p>
            <a:pPr>
              <a:defRPr/>
            </a:pPr>
            <a:fld id="{69678D24-AF9E-4A06-87FB-30484E320472}" type="slidenum">
              <a:rPr lang="en-US"/>
              <a:pPr>
                <a:defRPr/>
              </a:pPr>
              <a:t>‹#›</a:t>
            </a:fld>
            <a:endParaRPr lang="en-US" dirty="0"/>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a:defRPr dirty="0">
                <a:solidFill>
                  <a:srgbClr val="455560"/>
                </a:solidFill>
              </a:defRPr>
            </a:lvl1pPr>
          </a:lstStyle>
          <a:p>
            <a:pPr defTabSz="914400" fontAlgn="base">
              <a:spcBef>
                <a:spcPct val="0"/>
              </a:spcBef>
              <a:spcAft>
                <a:spcPct val="0"/>
              </a:spcAft>
              <a:defRPr/>
            </a:pPr>
            <a:endParaRPr lang="en-US" sz="2400">
              <a:latin typeface="Garamond" pitchFamily="-72" charset="0"/>
              <a:ea typeface="ＭＳ Ｐゴシック" pitchFamily="-72" charset="-128"/>
            </a:endParaRPr>
          </a:p>
        </p:txBody>
      </p:sp>
    </p:spTree>
    <p:extLst>
      <p:ext uri="{BB962C8B-B14F-4D97-AF65-F5344CB8AC3E}">
        <p14:creationId xmlns:p14="http://schemas.microsoft.com/office/powerpoint/2010/main" val="15567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p:spPr>
        <p:txBody>
          <a:bodyPr/>
          <a:lstStyle>
            <a:lvl1pPr>
              <a:defRPr dirty="0">
                <a:solidFill>
                  <a:srgbClr val="455560">
                    <a:tint val="75000"/>
                  </a:srgbClr>
                </a:solidFill>
                <a:latin typeface="Garamond" pitchFamily="18" charset="0"/>
                <a:ea typeface="+mn-ea"/>
                <a:cs typeface="Arial" charset="0"/>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76250"/>
          </a:xfrm>
        </p:spPr>
        <p:txBody>
          <a:bodyPr/>
          <a:lstStyle>
            <a:lvl1pPr>
              <a:defRPr>
                <a:solidFill>
                  <a:srgbClr val="94999D"/>
                </a:solidFill>
              </a:defRPr>
            </a:lvl1pPr>
          </a:lstStyle>
          <a:p>
            <a:pPr>
              <a:defRPr/>
            </a:pPr>
            <a:fld id="{DC71F9CE-DDE4-4E0D-B9A2-88E6E49068C1}" type="slidenum">
              <a:rPr lang="en-US"/>
              <a:pPr>
                <a:defRPr/>
              </a:pPr>
              <a:t>‹#›</a:t>
            </a:fld>
            <a:endParaRPr lang="en-US" dirty="0"/>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a:defRPr dirty="0">
                <a:solidFill>
                  <a:srgbClr val="455560"/>
                </a:solidFill>
              </a:defRPr>
            </a:lvl1pPr>
          </a:lstStyle>
          <a:p>
            <a:pPr defTabSz="914400" fontAlgn="base">
              <a:spcBef>
                <a:spcPct val="0"/>
              </a:spcBef>
              <a:spcAft>
                <a:spcPct val="0"/>
              </a:spcAft>
              <a:defRPr/>
            </a:pPr>
            <a:endParaRPr lang="en-US" sz="2400">
              <a:latin typeface="Garamond" pitchFamily="-72" charset="0"/>
              <a:ea typeface="ＭＳ Ｐゴシック" pitchFamily="-72" charset="-128"/>
            </a:endParaRPr>
          </a:p>
        </p:txBody>
      </p:sp>
    </p:spTree>
    <p:extLst>
      <p:ext uri="{BB962C8B-B14F-4D97-AF65-F5344CB8AC3E}">
        <p14:creationId xmlns:p14="http://schemas.microsoft.com/office/powerpoint/2010/main" val="392756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gn="l">
              <a:defRPr dirty="0"/>
            </a:lvl1pPr>
          </a:lstStyle>
          <a:p>
            <a:pPr>
              <a:defRPr/>
            </a:pPr>
            <a:r>
              <a:rPr lang="en-US"/>
              <a:t>Page </a:t>
            </a:r>
            <a:fld id="{A424F675-1EBF-4A3B-81BB-A34D663D81B9}" type="slidenum">
              <a:rPr lang="en-US"/>
              <a:pPr>
                <a:defRPr/>
              </a:pPr>
              <a:t>‹#›</a:t>
            </a:fld>
            <a:endParaRPr lang="en-US"/>
          </a:p>
        </p:txBody>
      </p:sp>
      <p:sp>
        <p:nvSpPr>
          <p:cNvPr id="3" name="Date Placeholder 4"/>
          <p:cNvSpPr>
            <a:spLocks noGrp="1"/>
          </p:cNvSpPr>
          <p:nvPr>
            <p:ph type="dt" sz="half" idx="11"/>
          </p:nvPr>
        </p:nvSpPr>
        <p:spPr/>
        <p:txBody>
          <a:bodyPr/>
          <a:lstStyle>
            <a:lvl1pPr algn="r">
              <a:defRPr sz="1200" dirty="0">
                <a:solidFill>
                  <a:schemeClr val="tx1">
                    <a:tint val="75000"/>
                  </a:schemeClr>
                </a:solidFill>
                <a:latin typeface="Garamond" pitchFamily="18" charset="0"/>
                <a:ea typeface="+mn-ea"/>
                <a:cs typeface="Arial" charset="0"/>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97142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7" y="273493"/>
            <a:ext cx="3008189" cy="1161975"/>
          </a:xfrm>
          <a:prstGeom prst="rect">
            <a:avLst/>
          </a:prstGeom>
        </p:spPr>
        <p:txBody>
          <a:bodyPr lIns="64291" tIns="32146" rIns="64291" bIns="32146"/>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53172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62" y="274588"/>
            <a:ext cx="8228707" cy="1143000"/>
          </a:xfrm>
          <a:prstGeom prst="rect">
            <a:avLst/>
          </a:prstGeom>
        </p:spPr>
        <p:txBody>
          <a:bodyPr lIns="64291" tIns="32146" rIns="64291" bIns="32146"/>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648"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dirty="0" smtClean="0"/>
              <a:t>Click to edit Master text styles</a:t>
            </a:r>
          </a:p>
        </p:txBody>
      </p:sp>
      <p:sp>
        <p:nvSpPr>
          <p:cNvPr id="4" name="Content Placeholder 3"/>
          <p:cNvSpPr>
            <a:spLocks noGrp="1"/>
          </p:cNvSpPr>
          <p:nvPr>
            <p:ph sz="half" idx="2"/>
          </p:nvPr>
        </p:nvSpPr>
        <p:spPr>
          <a:xfrm>
            <a:off x="457648" y="2174382"/>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8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85" y="2174382"/>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663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2452" y="4079240"/>
            <a:ext cx="7207436" cy="1752600"/>
          </a:xfrm>
        </p:spPr>
        <p:txBody>
          <a:bodyPr>
            <a:normAutofit/>
          </a:bodyPr>
          <a:lstStyle>
            <a:lvl1pPr marL="0" indent="0" algn="l">
              <a:buNone/>
              <a:defRPr sz="2800">
                <a:solidFill>
                  <a:schemeClr val="tx1">
                    <a:tint val="75000"/>
                  </a:schemeClr>
                </a:soli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4"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4"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91685" y="1854277"/>
            <a:ext cx="7207436" cy="1956344"/>
          </a:xfrm>
        </p:spPr>
        <p:txBody>
          <a:bodyPr/>
          <a:lstStyle>
            <a:lvl1pPr>
              <a:defRPr>
                <a:solidFill>
                  <a:srgbClr val="347576"/>
                </a:solidFill>
              </a:defRPr>
            </a:lvl1pPr>
          </a:lstStyle>
          <a:p>
            <a:pPr lvl="0"/>
            <a:r>
              <a:rPr lang="en-US" smtClean="0"/>
              <a:t>Click to edit Master text styles</a:t>
            </a:r>
          </a:p>
        </p:txBody>
      </p:sp>
      <p:sp>
        <p:nvSpPr>
          <p:cNvPr id="4" name="Slide Number Placeholder 1"/>
          <p:cNvSpPr>
            <a:spLocks noGrp="1"/>
          </p:cNvSpPr>
          <p:nvPr>
            <p:ph type="sldNum" sz="quarter" idx="4"/>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2"/>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
        <p:nvSpPr>
          <p:cNvPr id="2" name="TextBox 1"/>
          <p:cNvSpPr txBox="1"/>
          <p:nvPr userDrawn="1"/>
        </p:nvSpPr>
        <p:spPr>
          <a:xfrm>
            <a:off x="6985030" y="762000"/>
            <a:ext cx="184731" cy="369332"/>
          </a:xfrm>
          <a:prstGeom prst="rect">
            <a:avLst/>
          </a:prstGeom>
          <a:noFill/>
        </p:spPr>
        <p:txBody>
          <a:bodyPr wrap="none" rtlCol="0">
            <a:spAutoFit/>
          </a:bodyPr>
          <a:lstStyle/>
          <a:p>
            <a:pPr defTabSz="914400" fontAlgn="base">
              <a:spcBef>
                <a:spcPct val="0"/>
              </a:spcBef>
              <a:spcAft>
                <a:spcPct val="0"/>
              </a:spcAft>
            </a:pPr>
            <a:endParaRPr lang="en-US" dirty="0">
              <a:solidFill>
                <a:srgbClr val="455560"/>
              </a:solidFill>
              <a:latin typeface="Garamond" pitchFamily="18" charset="0"/>
              <a:ea typeface="ＭＳ Ｐゴシック" pitchFamily="-72" charset="-128"/>
              <a:cs typeface="Arial" charset="0"/>
            </a:endParaRPr>
          </a:p>
        </p:txBody>
      </p:sp>
    </p:spTree>
    <p:extLst>
      <p:ext uri="{BB962C8B-B14F-4D97-AF65-F5344CB8AC3E}">
        <p14:creationId xmlns:p14="http://schemas.microsoft.com/office/powerpoint/2010/main" val="330454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0">
                <a:solidFill>
                  <a:srgbClr val="347576"/>
                </a:solidFill>
              </a:defRPr>
            </a:lvl1pPr>
            <a:lvl2pPr marL="742858" indent="-285715">
              <a:buFont typeface="Arial"/>
              <a:buChar char="•"/>
              <a:defRPr/>
            </a:lvl2pPr>
            <a:lvl3pPr marL="1142859" indent="-228571">
              <a:buFont typeface="Arial"/>
              <a:buChar char="•"/>
              <a:defRPr/>
            </a:lvl3pPr>
            <a:lvl4pPr marL="1600002" indent="-228571">
              <a:buFont typeface="Arial"/>
              <a:buChar char="•"/>
              <a:defRPr/>
            </a:lvl4pPr>
            <a:lvl5pPr marL="2057146" indent="-228571">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4"/>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2"/>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405627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44" indent="0">
              <a:buNone/>
              <a:defRPr sz="1800">
                <a:solidFill>
                  <a:schemeClr val="tx1">
                    <a:tint val="75000"/>
                  </a:schemeClr>
                </a:solidFill>
              </a:defRPr>
            </a:lvl2pPr>
            <a:lvl3pPr marL="914287" indent="0">
              <a:buNone/>
              <a:defRPr sz="1600">
                <a:solidFill>
                  <a:schemeClr val="tx1">
                    <a:tint val="75000"/>
                  </a:schemeClr>
                </a:solidFill>
              </a:defRPr>
            </a:lvl3pPr>
            <a:lvl4pPr marL="1371431" indent="0">
              <a:buNone/>
              <a:defRPr sz="1400">
                <a:solidFill>
                  <a:schemeClr val="tx1">
                    <a:tint val="75000"/>
                  </a:schemeClr>
                </a:solidFill>
              </a:defRPr>
            </a:lvl4pPr>
            <a:lvl5pPr marL="1828574" indent="0">
              <a:buNone/>
              <a:defRPr sz="1400">
                <a:solidFill>
                  <a:schemeClr val="tx1">
                    <a:tint val="75000"/>
                  </a:schemeClr>
                </a:solidFill>
              </a:defRPr>
            </a:lvl5pPr>
            <a:lvl6pPr marL="2285717" indent="0">
              <a:buNone/>
              <a:defRPr sz="1400">
                <a:solidFill>
                  <a:schemeClr val="tx1">
                    <a:tint val="75000"/>
                  </a:schemeClr>
                </a:solidFill>
              </a:defRPr>
            </a:lvl6pPr>
            <a:lvl7pPr marL="2742861" indent="0">
              <a:buNone/>
              <a:defRPr sz="1400">
                <a:solidFill>
                  <a:schemeClr val="tx1">
                    <a:tint val="75000"/>
                  </a:schemeClr>
                </a:solidFill>
              </a:defRPr>
            </a:lvl7pPr>
            <a:lvl8pPr marL="3200004" indent="0">
              <a:buNone/>
              <a:defRPr sz="1400">
                <a:solidFill>
                  <a:schemeClr val="tx1">
                    <a:tint val="75000"/>
                  </a:schemeClr>
                </a:solidFill>
              </a:defRPr>
            </a:lvl8pPr>
            <a:lvl9pPr marL="3657148" indent="0">
              <a:buNone/>
              <a:defRPr sz="1400">
                <a:solidFill>
                  <a:schemeClr val="tx1">
                    <a:tint val="75000"/>
                  </a:schemeClr>
                </a:solidFill>
              </a:defRPr>
            </a:lvl9pPr>
          </a:lstStyle>
          <a:p>
            <a:pPr lvl="0"/>
            <a:r>
              <a:rPr lang="en-US" smtClean="0"/>
              <a:t>Click to edit Master text styles</a:t>
            </a:r>
          </a:p>
        </p:txBody>
      </p:sp>
      <p:sp>
        <p:nvSpPr>
          <p:cNvPr id="4" name="Slide Number Placeholder 1"/>
          <p:cNvSpPr>
            <a:spLocks noGrp="1"/>
          </p:cNvSpPr>
          <p:nvPr>
            <p:ph type="sldNum" sz="quarter" idx="4"/>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2"/>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49103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929"/>
        <p:cNvGrpSpPr/>
        <p:nvPr/>
      </p:nvGrpSpPr>
      <p:grpSpPr>
        <a:xfrm>
          <a:off x="0" y="0"/>
          <a:ext cx="0" cy="0"/>
          <a:chOff x="0" y="0"/>
          <a:chExt cx="0" cy="0"/>
        </a:xfrm>
      </p:grpSpPr>
      <p:sp>
        <p:nvSpPr>
          <p:cNvPr id="930" name="Shape 930"/>
          <p:cNvSpPr txBox="1"/>
          <p:nvPr/>
        </p:nvSpPr>
        <p:spPr>
          <a:xfrm>
            <a:off x="6985040" y="762000"/>
            <a:ext cx="184731" cy="369332"/>
          </a:xfrm>
          <a:prstGeom prst="rect">
            <a:avLst/>
          </a:prstGeom>
          <a:noFill/>
          <a:ln>
            <a:noFill/>
          </a:ln>
        </p:spPr>
        <p:txBody>
          <a:bodyPr lIns="91326" tIns="45654" rIns="91326" bIns="45654" anchor="t" anchorCtr="0">
            <a:noAutofit/>
          </a:bodyPr>
          <a:lstStyle/>
          <a:p>
            <a:endParaRPr kern="0">
              <a:solidFill>
                <a:srgbClr val="000000"/>
              </a:solidFill>
              <a:latin typeface="Garamond"/>
              <a:ea typeface="Garamond"/>
              <a:cs typeface="Garamond"/>
              <a:sym typeface="Garamond"/>
            </a:endParaRPr>
          </a:p>
        </p:txBody>
      </p:sp>
      <p:sp>
        <p:nvSpPr>
          <p:cNvPr id="931" name="Shape 931"/>
          <p:cNvSpPr txBox="1">
            <a:spLocks noGrp="1"/>
          </p:cNvSpPr>
          <p:nvPr>
            <p:ph type="subTitle" idx="1"/>
          </p:nvPr>
        </p:nvSpPr>
        <p:spPr>
          <a:xfrm>
            <a:off x="992452" y="4079239"/>
            <a:ext cx="7207436" cy="1752600"/>
          </a:xfrm>
          <a:prstGeom prst="rect">
            <a:avLst/>
          </a:prstGeom>
          <a:noFill/>
          <a:ln>
            <a:noFill/>
          </a:ln>
        </p:spPr>
        <p:txBody>
          <a:bodyPr lIns="91326" tIns="91326" rIns="91326" bIns="91326" anchor="t" anchorCtr="0"/>
          <a:lstStyle>
            <a:lvl1pPr marL="0" marR="0" lvl="0" indent="0" algn="l" rtl="0">
              <a:spcBef>
                <a:spcPts val="562"/>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1pPr>
            <a:lvl2pPr marL="454932" marR="0" lvl="1" indent="-8929" algn="ctr" rtl="0">
              <a:spcBef>
                <a:spcPts val="562"/>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2pPr>
            <a:lvl3pPr marL="909861" marR="0" lvl="2" indent="-8929" algn="ctr" rtl="0">
              <a:spcBef>
                <a:spcPts val="492"/>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3pPr>
            <a:lvl4pPr marL="1373708" marR="0" lvl="3" indent="-17839" algn="ctr" rtl="0">
              <a:spcBef>
                <a:spcPts val="422"/>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4pPr>
            <a:lvl5pPr marL="1828651" marR="0" lvl="4" indent="-17839" algn="ctr" rtl="0">
              <a:spcBef>
                <a:spcPts val="422"/>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5pPr>
            <a:lvl6pPr marL="2283579" marR="0" lvl="5" indent="-892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6pPr>
            <a:lvl7pPr marL="2738514" marR="0" lvl="6" indent="-892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7pPr>
            <a:lvl8pPr marL="3193446" marR="0" lvl="7" indent="-892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8pPr>
            <a:lvl9pPr marL="3657301" marR="0" lvl="8" indent="-1783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932" name="Shape 932"/>
          <p:cNvSpPr txBox="1">
            <a:spLocks noGrp="1"/>
          </p:cNvSpPr>
          <p:nvPr>
            <p:ph type="body" idx="2"/>
          </p:nvPr>
        </p:nvSpPr>
        <p:spPr>
          <a:xfrm>
            <a:off x="991685" y="1854276"/>
            <a:ext cx="7207436" cy="1956344"/>
          </a:xfrm>
          <a:prstGeom prst="rect">
            <a:avLst/>
          </a:prstGeom>
          <a:noFill/>
          <a:ln>
            <a:noFill/>
          </a:ln>
        </p:spPr>
        <p:txBody>
          <a:bodyPr lIns="91326" tIns="91326" rIns="91326" bIns="91326" anchor="t" anchorCtr="0"/>
          <a:lstStyle>
            <a:lvl1pPr marL="338969" marR="0" lvl="0" indent="-338969" algn="l" rtl="0">
              <a:spcBef>
                <a:spcPts val="633"/>
              </a:spcBef>
              <a:spcAft>
                <a:spcPts val="0"/>
              </a:spcAft>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0284"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3" name="Shape 933"/>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34" name="Shape 934"/>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888888"/>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995382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3"/>
          <p:cNvSpPr>
            <a:spLocks noGrp="1"/>
          </p:cNvSpPr>
          <p:nvPr>
            <p:ph sz="half" idx="10" hasCustomPrompt="1"/>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4" hasCustomPrompt="1"/>
          </p:nvPr>
        </p:nvSpPr>
        <p:spPr>
          <a:xfrm>
            <a:off x="4645055"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1"/>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2"/>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394779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Content Placeholder 3"/>
          <p:cNvSpPr>
            <a:spLocks noGrp="1"/>
          </p:cNvSpPr>
          <p:nvPr>
            <p:ph sz="half" idx="2" hasCustomPrompt="1"/>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5"/>
          <p:cNvSpPr>
            <a:spLocks noGrp="1"/>
          </p:cNvSpPr>
          <p:nvPr>
            <p:ph sz="quarter" idx="4" hasCustomPrompt="1"/>
          </p:nvPr>
        </p:nvSpPr>
        <p:spPr>
          <a:xfrm>
            <a:off x="4645055"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11"/>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55136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3" name="Date Placeholder 4"/>
          <p:cNvSpPr>
            <a:spLocks noGrp="1"/>
          </p:cNvSpPr>
          <p:nvPr>
            <p:ph type="dt" sz="half" idx="2"/>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120025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51385" y="1561909"/>
            <a:ext cx="3805360" cy="4432491"/>
          </a:xfrm>
        </p:spPr>
        <p:txBody>
          <a:bodyPr/>
          <a:lstStyle/>
          <a:p>
            <a:r>
              <a:rPr lang="en-US" smtClean="0"/>
              <a:t>Click icon to add picture</a:t>
            </a:r>
            <a:endParaRPr lang="en-US" dirty="0"/>
          </a:p>
        </p:txBody>
      </p:sp>
      <p:sp>
        <p:nvSpPr>
          <p:cNvPr id="5" name="Picture Placeholder 3"/>
          <p:cNvSpPr>
            <a:spLocks noGrp="1"/>
          </p:cNvSpPr>
          <p:nvPr>
            <p:ph type="pic" sz="quarter" idx="11"/>
          </p:nvPr>
        </p:nvSpPr>
        <p:spPr>
          <a:xfrm>
            <a:off x="4805091" y="1561909"/>
            <a:ext cx="3805360" cy="4432491"/>
          </a:xfrm>
        </p:spPr>
        <p:txBody>
          <a:bodyPr/>
          <a:lstStyle/>
          <a:p>
            <a:r>
              <a:rPr lang="en-US" smtClean="0"/>
              <a:t>Click icon to add picture</a:t>
            </a:r>
            <a:endParaRPr lang="en-US" dirty="0"/>
          </a:p>
        </p:txBody>
      </p:sp>
      <p:sp>
        <p:nvSpPr>
          <p:cNvPr id="6" name="Slide Number Placeholder 1"/>
          <p:cNvSpPr>
            <a:spLocks noGrp="1"/>
          </p:cNvSpPr>
          <p:nvPr>
            <p:ph type="sldNum" sz="quarter" idx="4"/>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7" name="Date Placeholder 4"/>
          <p:cNvSpPr>
            <a:spLocks noGrp="1"/>
          </p:cNvSpPr>
          <p:nvPr>
            <p:ph type="dt" sz="half" idx="2"/>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422224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38960"/>
            <a:ext cx="5111750" cy="4185920"/>
          </a:xfrm>
        </p:spPr>
        <p:txBody>
          <a:bodyPr/>
          <a:lstStyle>
            <a:lvl1pPr marL="0" indent="0">
              <a:buNone/>
              <a:defRPr sz="3200"/>
            </a:lvl1pPr>
            <a:lvl2pPr marL="742858" indent="-285715">
              <a:buFont typeface="Arial"/>
              <a:buChar char="•"/>
              <a:defRPr sz="2800"/>
            </a:lvl2pPr>
            <a:lvl3pPr marL="1142859" indent="-228571">
              <a:buFont typeface="Arial"/>
              <a:buChar char="•"/>
              <a:defRPr sz="2400"/>
            </a:lvl3pPr>
            <a:lvl4pPr marL="1600002" indent="-228571">
              <a:buFont typeface="Arial"/>
              <a:buChar char="•"/>
              <a:defRPr sz="2000"/>
            </a:lvl4pPr>
            <a:lvl5pPr marL="2057146" indent="-228571">
              <a:buFont typeface="Arial"/>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838959"/>
            <a:ext cx="3008313" cy="4185920"/>
          </a:xfrm>
        </p:spPr>
        <p:txBody>
          <a:bodyPr/>
          <a:lstStyle>
            <a:lvl1pPr marL="0" indent="0">
              <a:buNone/>
              <a:defRPr sz="1400">
                <a:solidFill>
                  <a:schemeClr val="accent3"/>
                </a:solidFill>
              </a:defRPr>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dirty="0" smtClean="0"/>
              <a:t>Click to edit Master text styles</a:t>
            </a:r>
          </a:p>
        </p:txBody>
      </p:sp>
      <p:sp>
        <p:nvSpPr>
          <p:cNvPr id="5" name="Slide Number Placeholder 1"/>
          <p:cNvSpPr>
            <a:spLocks noGrp="1"/>
          </p:cNvSpPr>
          <p:nvPr>
            <p:ph type="sldNum" sz="quarter" idx="4"/>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6" name="Date Placeholder 4"/>
          <p:cNvSpPr>
            <a:spLocks noGrp="1"/>
          </p:cNvSpPr>
          <p:nvPr>
            <p:ph type="dt" sz="half" idx="10"/>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25895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2370" y="1808480"/>
            <a:ext cx="8090124" cy="3276102"/>
          </a:xfrm>
        </p:spPr>
        <p:txBody>
          <a:bodyPr/>
          <a:lstStyle>
            <a:lvl1pPr marL="0" indent="0">
              <a:buNone/>
              <a:defRPr sz="3200"/>
            </a:lvl1pPr>
            <a:lvl2pPr marL="457144" indent="0">
              <a:buNone/>
              <a:defRPr sz="2800"/>
            </a:lvl2pPr>
            <a:lvl3pPr marL="914287" indent="0">
              <a:buNone/>
              <a:defRPr sz="2400"/>
            </a:lvl3pPr>
            <a:lvl4pPr marL="1371431" indent="0">
              <a:buNone/>
              <a:defRPr sz="2000"/>
            </a:lvl4pPr>
            <a:lvl5pPr marL="1828574" indent="0">
              <a:buNone/>
              <a:defRPr sz="2000"/>
            </a:lvl5pPr>
            <a:lvl6pPr marL="2285717" indent="0">
              <a:buNone/>
              <a:defRPr sz="2000"/>
            </a:lvl6pPr>
            <a:lvl7pPr marL="2742861" indent="0">
              <a:buNone/>
              <a:defRPr sz="2000"/>
            </a:lvl7pPr>
            <a:lvl8pPr marL="3200004" indent="0">
              <a:buNone/>
              <a:defRPr sz="2000"/>
            </a:lvl8pPr>
            <a:lvl9pPr marL="3657148"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2373" y="5367338"/>
            <a:ext cx="4679709" cy="804862"/>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smtClean="0"/>
              <a:t>Click to edit Master text styles</a:t>
            </a:r>
          </a:p>
        </p:txBody>
      </p:sp>
      <p:sp>
        <p:nvSpPr>
          <p:cNvPr id="5" name="Slide Number Placeholder 1"/>
          <p:cNvSpPr>
            <a:spLocks noGrp="1"/>
          </p:cNvSpPr>
          <p:nvPr>
            <p:ph type="sldNum" sz="quarter" idx="4"/>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6" name="Date Placeholder 4"/>
          <p:cNvSpPr>
            <a:spLocks noGrp="1"/>
          </p:cNvSpPr>
          <p:nvPr>
            <p:ph type="dt" sz="half" idx="10"/>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81776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50539" name="Rectangle 11"/>
          <p:cNvSpPr>
            <a:spLocks noGrp="1" noChangeArrowheads="1"/>
          </p:cNvSpPr>
          <p:nvPr>
            <p:ph type="ctrTitle" sz="quarter"/>
          </p:nvPr>
        </p:nvSpPr>
        <p:spPr>
          <a:xfrm>
            <a:off x="609600" y="304820"/>
            <a:ext cx="7772400" cy="1920875"/>
          </a:xfrm>
          <a:prstGeom prst="rect">
            <a:avLst/>
          </a:prstGeom>
        </p:spPr>
        <p:txBody>
          <a:bodyPr/>
          <a:lstStyle>
            <a:lvl1pPr algn="r">
              <a:defRPr sz="3600" b="0">
                <a:solidFill>
                  <a:srgbClr val="347576"/>
                </a:solidFill>
                <a:latin typeface="+mj-lt"/>
              </a:defRPr>
            </a:lvl1pPr>
          </a:lstStyle>
          <a:p>
            <a:r>
              <a:rPr lang="en-US" dirty="0"/>
              <a:t>Click to edit Master title style</a:t>
            </a:r>
          </a:p>
        </p:txBody>
      </p:sp>
      <p:sp>
        <p:nvSpPr>
          <p:cNvPr id="150540" name="Rectangle 12"/>
          <p:cNvSpPr>
            <a:spLocks noGrp="1" noChangeArrowheads="1"/>
          </p:cNvSpPr>
          <p:nvPr>
            <p:ph type="subTitle" sz="quarter" idx="1"/>
          </p:nvPr>
        </p:nvSpPr>
        <p:spPr>
          <a:xfrm>
            <a:off x="1295400" y="2438400"/>
            <a:ext cx="6400800" cy="1752600"/>
          </a:xfrm>
          <a:prstGeom prst="rect">
            <a:avLst/>
          </a:prstGeom>
        </p:spPr>
        <p:txBody>
          <a:bodyPr/>
          <a:lstStyle>
            <a:lvl1pPr marL="0" indent="0" algn="ctr">
              <a:defRPr sz="2800">
                <a:solidFill>
                  <a:schemeClr val="tx1"/>
                </a:solidFill>
              </a:defRPr>
            </a:lvl1pPr>
          </a:lstStyle>
          <a:p>
            <a:r>
              <a:rPr lang="en-US" dirty="0"/>
              <a:t>Click to edit Master subtitle style</a:t>
            </a:r>
          </a:p>
          <a:p>
            <a:endParaRPr lang="en-US" dirty="0"/>
          </a:p>
          <a:p>
            <a:endParaRPr lang="en-US" dirty="0"/>
          </a:p>
          <a:p>
            <a:endParaRPr lang="en-US" dirty="0"/>
          </a:p>
        </p:txBody>
      </p:sp>
      <p:sp>
        <p:nvSpPr>
          <p:cNvPr id="4" name="Rectangle 13"/>
          <p:cNvSpPr>
            <a:spLocks noGrp="1" noChangeArrowheads="1"/>
          </p:cNvSpPr>
          <p:nvPr>
            <p:ph type="dt" sz="quarter" idx="10"/>
          </p:nvPr>
        </p:nvSpPr>
        <p:spPr>
          <a:xfrm>
            <a:off x="457200" y="6248400"/>
            <a:ext cx="2133600" cy="476250"/>
          </a:xfrm>
          <a:prstGeom prst="rect">
            <a:avLst/>
          </a:prstGeom>
        </p:spPr>
        <p:txBody>
          <a:bodyPr/>
          <a:lstStyle>
            <a:lvl1pPr>
              <a:defRPr/>
            </a:lvl1pPr>
          </a:lstStyle>
          <a:p>
            <a:pPr>
              <a:defRPr/>
            </a:pPr>
            <a:endParaRPr lang="en-US">
              <a:solidFill>
                <a:srgbClr val="455560">
                  <a:tint val="75000"/>
                </a:srgbClr>
              </a:solidFill>
            </a:endParaRPr>
          </a:p>
        </p:txBody>
      </p:sp>
      <p:sp>
        <p:nvSpPr>
          <p:cNvPr id="5" name="Rectangle 14"/>
          <p:cNvSpPr>
            <a:spLocks noGrp="1" noChangeArrowheads="1"/>
          </p:cNvSpPr>
          <p:nvPr>
            <p:ph type="ftr" sz="quarter" idx="11"/>
          </p:nvPr>
        </p:nvSpPr>
        <p:spPr>
          <a:xfrm>
            <a:off x="3124200" y="6251575"/>
            <a:ext cx="2895600" cy="476250"/>
          </a:xfrm>
          <a:prstGeom prst="rect">
            <a:avLst/>
          </a:prstGeom>
        </p:spPr>
        <p:txBody>
          <a:bodyPr/>
          <a:lstStyle>
            <a:lvl1pPr>
              <a:defRPr/>
            </a:lvl1pPr>
          </a:lstStyle>
          <a:p>
            <a:pPr defTabSz="914400" fontAlgn="base">
              <a:spcBef>
                <a:spcPct val="0"/>
              </a:spcBef>
              <a:spcAft>
                <a:spcPct val="0"/>
              </a:spcAft>
              <a:defRPr/>
            </a:pPr>
            <a:endParaRPr lang="en-US">
              <a:solidFill>
                <a:srgbClr val="455560"/>
              </a:solidFill>
              <a:latin typeface="Garamond" pitchFamily="18" charset="0"/>
              <a:ea typeface="ＭＳ Ｐゴシック" pitchFamily="-72" charset="-128"/>
              <a:cs typeface="Arial" charset="0"/>
            </a:endParaRPr>
          </a:p>
        </p:txBody>
      </p:sp>
      <p:sp>
        <p:nvSpPr>
          <p:cNvPr id="6" name="Rectangle 15"/>
          <p:cNvSpPr>
            <a:spLocks noGrp="1" noChangeArrowheads="1"/>
          </p:cNvSpPr>
          <p:nvPr>
            <p:ph type="sldNum" sz="quarter" idx="12"/>
          </p:nvPr>
        </p:nvSpPr>
        <p:spPr>
          <a:xfrm>
            <a:off x="6553200" y="6254750"/>
            <a:ext cx="2133600" cy="476250"/>
          </a:xfrm>
          <a:prstGeom prst="rect">
            <a:avLst/>
          </a:prstGeom>
        </p:spPr>
        <p:txBody>
          <a:bodyPr/>
          <a:lstStyle>
            <a:lvl1pPr>
              <a:defRPr/>
            </a:lvl1pPr>
          </a:lstStyle>
          <a:p>
            <a:pPr>
              <a:defRPr/>
            </a:pPr>
            <a:fld id="{B13FA3C6-0C26-44AA-A842-759275CDF7D0}" type="slidenum">
              <a:rPr lang="en-US">
                <a:solidFill>
                  <a:srgbClr val="455560">
                    <a:tint val="75000"/>
                  </a:srgbClr>
                </a:solidFill>
              </a:rPr>
              <a:pPr>
                <a:defRPr/>
              </a:pPr>
              <a:t>‹#›</a:t>
            </a:fld>
            <a:endParaRPr lang="en-US">
              <a:solidFill>
                <a:srgbClr val="455560">
                  <a:tint val="75000"/>
                </a:srgbClr>
              </a:solidFill>
            </a:endParaRPr>
          </a:p>
        </p:txBody>
      </p:sp>
    </p:spTree>
    <p:extLst>
      <p:ext uri="{BB962C8B-B14F-4D97-AF65-F5344CB8AC3E}">
        <p14:creationId xmlns:p14="http://schemas.microsoft.com/office/powerpoint/2010/main" val="18678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lgn="r">
              <a:defRPr sz="3600">
                <a:solidFill>
                  <a:srgbClr val="347576"/>
                </a:solidFill>
                <a:effectLst/>
                <a:latin typeface="+mn-l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00206"/>
            <a:ext cx="8229600" cy="4525963"/>
          </a:xfrm>
          <a:prstGeom prst="rect">
            <a:avLst/>
          </a:prstGeom>
        </p:spPr>
        <p:txBody>
          <a:bodyPr/>
          <a:lstStyle>
            <a:lvl1pPr>
              <a:buClr>
                <a:srgbClr val="FFC000"/>
              </a:buClr>
              <a:defRPr>
                <a:solidFill>
                  <a:srgbClr val="347576"/>
                </a:solidFill>
                <a:effectLst/>
                <a:latin typeface="+mj-lt"/>
              </a:defRPr>
            </a:lvl1pPr>
            <a:lvl2pPr>
              <a:defRPr>
                <a:solidFill>
                  <a:srgbClr val="347576"/>
                </a:solidFill>
                <a:effectLst/>
                <a:latin typeface="+mj-lt"/>
              </a:defRPr>
            </a:lvl2pPr>
            <a:lvl3pPr>
              <a:defRPr>
                <a:solidFill>
                  <a:srgbClr val="347576"/>
                </a:solidFill>
                <a:effectLst/>
                <a:latin typeface="+mj-lt"/>
              </a:defRPr>
            </a:lvl3pPr>
            <a:lvl4pPr>
              <a:defRPr>
                <a:solidFill>
                  <a:srgbClr val="347576"/>
                </a:solidFill>
                <a:effectLst/>
                <a:latin typeface="+mj-lt"/>
              </a:defRPr>
            </a:lvl4pPr>
            <a:lvl5pPr>
              <a:defRPr sz="1800">
                <a:solidFill>
                  <a:srgbClr val="347576"/>
                </a:solidFill>
                <a:effectLst/>
                <a:latin typeface="+mj-lt"/>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endParaRPr lang="en-US">
              <a:solidFill>
                <a:srgbClr val="455560">
                  <a:tint val="75000"/>
                </a:srgbClr>
              </a:solidFill>
            </a:endParaRPr>
          </a:p>
        </p:txBody>
      </p:sp>
      <p:sp>
        <p:nvSpPr>
          <p:cNvPr id="5" name="Rectangle 3"/>
          <p:cNvSpPr>
            <a:spLocks noGrp="1" noChangeArrowheads="1"/>
          </p:cNvSpPr>
          <p:nvPr>
            <p:ph type="sldNum" sz="quarter" idx="11"/>
          </p:nvPr>
        </p:nvSpPr>
        <p:spPr>
          <a:xfrm>
            <a:off x="6553200" y="6248400"/>
            <a:ext cx="2133600" cy="476250"/>
          </a:xfrm>
          <a:prstGeom prst="rect">
            <a:avLst/>
          </a:prstGeom>
          <a:ln/>
        </p:spPr>
        <p:txBody>
          <a:bodyPr/>
          <a:lstStyle>
            <a:lvl1pPr>
              <a:defRPr/>
            </a:lvl1pPr>
          </a:lstStyle>
          <a:p>
            <a:pPr>
              <a:defRPr/>
            </a:pPr>
            <a:fld id="{BCB6EDB7-B887-4B61-9767-770D9EE64189}" type="slidenum">
              <a:rPr lang="en-US">
                <a:solidFill>
                  <a:srgbClr val="455560">
                    <a:tint val="75000"/>
                  </a:srgbClr>
                </a:solidFill>
              </a:rPr>
              <a:pPr>
                <a:defRPr/>
              </a:pPr>
              <a:t>‹#›</a:t>
            </a:fld>
            <a:endParaRPr lang="en-US">
              <a:solidFill>
                <a:srgbClr val="455560">
                  <a:tint val="75000"/>
                </a:srgbClr>
              </a:solidFill>
            </a:endParaRPr>
          </a:p>
        </p:txBody>
      </p:sp>
      <p:sp>
        <p:nvSpPr>
          <p:cNvPr id="6"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defTabSz="914400" fontAlgn="base">
              <a:spcBef>
                <a:spcPct val="0"/>
              </a:spcBef>
              <a:spcAft>
                <a:spcPct val="0"/>
              </a:spcAft>
              <a:defRPr/>
            </a:pPr>
            <a:endParaRPr lang="en-US">
              <a:solidFill>
                <a:srgbClr val="455560"/>
              </a:solidFill>
              <a:latin typeface="Garamond" pitchFamily="18" charset="0"/>
              <a:ea typeface="ＭＳ Ｐゴシック" pitchFamily="-72" charset="-128"/>
              <a:cs typeface="Arial" charset="0"/>
            </a:endParaRPr>
          </a:p>
        </p:txBody>
      </p:sp>
    </p:spTree>
    <p:extLst>
      <p:ext uri="{BB962C8B-B14F-4D97-AF65-F5344CB8AC3E}">
        <p14:creationId xmlns:p14="http://schemas.microsoft.com/office/powerpoint/2010/main" val="81248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cSld name="1_Blank">
    <p:spTree>
      <p:nvGrpSpPr>
        <p:cNvPr id="1" name="Shape 748"/>
        <p:cNvGrpSpPr/>
        <p:nvPr/>
      </p:nvGrpSpPr>
      <p:grpSpPr>
        <a:xfrm>
          <a:off x="0" y="0"/>
          <a:ext cx="0" cy="0"/>
          <a:chOff x="0" y="0"/>
          <a:chExt cx="0" cy="0"/>
        </a:xfrm>
      </p:grpSpPr>
      <p:sp>
        <p:nvSpPr>
          <p:cNvPr id="749" name="Shape 749"/>
          <p:cNvSpPr txBox="1">
            <a:spLocks noGrp="1"/>
          </p:cNvSpPr>
          <p:nvPr>
            <p:ph type="dt" idx="10"/>
          </p:nvPr>
        </p:nvSpPr>
        <p:spPr>
          <a:xfrm>
            <a:off x="457200" y="6251575"/>
            <a:ext cx="2133600" cy="476250"/>
          </a:xfrm>
          <a:prstGeom prst="rect">
            <a:avLst/>
          </a:prstGeom>
          <a:noFill/>
          <a:ln>
            <a:noFill/>
          </a:ln>
        </p:spPr>
        <p:txBody>
          <a:bodyPr lIns="91369" tIns="91369" rIns="91369" bIns="91369"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5141"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750" name="Shape 750"/>
          <p:cNvSpPr txBox="1">
            <a:spLocks noGrp="1"/>
          </p:cNvSpPr>
          <p:nvPr>
            <p:ph type="sldNum" idx="12"/>
          </p:nvPr>
        </p:nvSpPr>
        <p:spPr>
          <a:xfrm>
            <a:off x="6553200" y="6248401"/>
            <a:ext cx="2133600" cy="476250"/>
          </a:xfrm>
          <a:prstGeom prst="rect">
            <a:avLst/>
          </a:prstGeom>
          <a:noFill/>
          <a:ln>
            <a:noFill/>
          </a:ln>
        </p:spPr>
        <p:txBody>
          <a:bodyPr lIns="91369" tIns="45675" rIns="91369" bIns="45675" anchor="t" anchorCtr="0">
            <a:noAutofit/>
          </a:bodyPr>
          <a:lstStyle/>
          <a:p>
            <a:pPr>
              <a:buSzPct val="25000"/>
            </a:pP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751" name="Shape 751"/>
          <p:cNvSpPr txBox="1">
            <a:spLocks noGrp="1"/>
          </p:cNvSpPr>
          <p:nvPr>
            <p:ph type="ftr" idx="11"/>
          </p:nvPr>
        </p:nvSpPr>
        <p:spPr>
          <a:xfrm>
            <a:off x="3124199" y="6248401"/>
            <a:ext cx="2895600" cy="476250"/>
          </a:xfrm>
          <a:prstGeom prst="rect">
            <a:avLst/>
          </a:prstGeom>
          <a:noFill/>
          <a:ln>
            <a:noFill/>
          </a:ln>
        </p:spPr>
        <p:txBody>
          <a:bodyPr lIns="91369" tIns="91369" rIns="91369" bIns="91369" anchor="t" anchorCtr="0"/>
          <a:lstStyle>
            <a:lvl1pPr marL="0" marR="0" lvl="0" indent="0" algn="l" rtl="0">
              <a:spcBef>
                <a:spcPts val="0"/>
              </a:spcBef>
              <a:spcAft>
                <a:spcPts val="0"/>
              </a:spcAft>
              <a:buSzPct val="58823"/>
              <a:buNone/>
              <a:defRPr sz="2400">
                <a:solidFill>
                  <a:schemeClr val="dk1"/>
                </a:solidFill>
                <a:latin typeface="Garamond"/>
                <a:ea typeface="Garamond"/>
                <a:cs typeface="Garamond"/>
                <a:sym typeface="Garamond"/>
              </a:defRPr>
            </a:lvl1pPr>
            <a:lvl2pPr marL="455141"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pPr defTabSz="914306"/>
            <a:endParaRPr lang="en-US" kern="0">
              <a:solidFill>
                <a:srgbClr val="455560"/>
              </a:solidFill>
            </a:endParaRPr>
          </a:p>
        </p:txBody>
      </p:sp>
      <p:sp>
        <p:nvSpPr>
          <p:cNvPr id="752" name="Shape 752"/>
          <p:cNvSpPr txBox="1">
            <a:spLocks noGrp="1"/>
          </p:cNvSpPr>
          <p:nvPr>
            <p:ph type="title"/>
          </p:nvPr>
        </p:nvSpPr>
        <p:spPr>
          <a:xfrm>
            <a:off x="228599" y="304800"/>
            <a:ext cx="8229600" cy="1143000"/>
          </a:xfrm>
          <a:prstGeom prst="rect">
            <a:avLst/>
          </a:prstGeom>
          <a:noFill/>
          <a:ln>
            <a:noFill/>
          </a:ln>
        </p:spPr>
        <p:txBody>
          <a:bodyPr lIns="91369" tIns="91369" rIns="91369" bIns="91369" anchor="t" anchorCtr="0"/>
          <a:lstStyle>
            <a:lvl1pPr marL="0" marR="0" lvl="0" indent="0" algn="l" rtl="0">
              <a:spcBef>
                <a:spcPts val="0"/>
              </a:spcBef>
              <a:buClr>
                <a:schemeClr val="lt2"/>
              </a:buClr>
              <a:buSzPct val="76923"/>
              <a:buFont typeface="Arial"/>
              <a:buNone/>
              <a:defRPr sz="1800" b="0" i="0" u="none" strike="noStrike" cap="none">
                <a:solidFill>
                  <a:schemeClr val="lt2"/>
                </a:solidFill>
                <a:latin typeface="Arial"/>
                <a:ea typeface="Arial"/>
                <a:cs typeface="Arial"/>
                <a:sym typeface="Arial"/>
              </a:defRPr>
            </a:lvl1pPr>
            <a:lvl2pPr lvl="1" indent="0">
              <a:spcBef>
                <a:spcPts val="0"/>
              </a:spcBef>
              <a:buSzPct val="76923"/>
              <a:buNone/>
              <a:defRPr sz="1800"/>
            </a:lvl2pPr>
            <a:lvl3pPr lvl="2" indent="0">
              <a:spcBef>
                <a:spcPts val="0"/>
              </a:spcBef>
              <a:buSzPct val="76923"/>
              <a:buNone/>
              <a:defRPr sz="1800"/>
            </a:lvl3pPr>
            <a:lvl4pPr lvl="3" indent="0">
              <a:spcBef>
                <a:spcPts val="0"/>
              </a:spcBef>
              <a:buSzPct val="76923"/>
              <a:buNone/>
              <a:defRPr sz="1800"/>
            </a:lvl4pPr>
            <a:lvl5pPr lvl="4" indent="0">
              <a:spcBef>
                <a:spcPts val="0"/>
              </a:spcBef>
              <a:buSzPct val="76923"/>
              <a:buNone/>
              <a:defRPr sz="1800"/>
            </a:lvl5pPr>
            <a:lvl6pPr lvl="5" indent="0">
              <a:spcBef>
                <a:spcPts val="0"/>
              </a:spcBef>
              <a:buSzPct val="76923"/>
              <a:buNone/>
              <a:defRPr sz="1800"/>
            </a:lvl6pPr>
            <a:lvl7pPr lvl="6" indent="0">
              <a:spcBef>
                <a:spcPts val="0"/>
              </a:spcBef>
              <a:buSzPct val="76923"/>
              <a:buNone/>
              <a:defRPr sz="1800"/>
            </a:lvl7pPr>
            <a:lvl8pPr lvl="7" indent="0">
              <a:spcBef>
                <a:spcPts val="0"/>
              </a:spcBef>
              <a:buSzPct val="76923"/>
              <a:buNone/>
              <a:defRPr sz="1800"/>
            </a:lvl8pPr>
            <a:lvl9pPr lvl="8" indent="0">
              <a:spcBef>
                <a:spcPts val="0"/>
              </a:spcBef>
              <a:buSzPct val="76923"/>
              <a:buNone/>
              <a:defRPr sz="1800"/>
            </a:lvl9pPr>
          </a:lstStyle>
          <a:p>
            <a:endParaRPr/>
          </a:p>
        </p:txBody>
      </p:sp>
    </p:spTree>
    <p:extLst>
      <p:ext uri="{BB962C8B-B14F-4D97-AF65-F5344CB8AC3E}">
        <p14:creationId xmlns:p14="http://schemas.microsoft.com/office/powerpoint/2010/main" val="3104414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cSld name="Title Slide">
    <p:spTree>
      <p:nvGrpSpPr>
        <p:cNvPr id="1" name="Shape 753"/>
        <p:cNvGrpSpPr/>
        <p:nvPr/>
      </p:nvGrpSpPr>
      <p:grpSpPr>
        <a:xfrm>
          <a:off x="0" y="0"/>
          <a:ext cx="0" cy="0"/>
          <a:chOff x="0" y="0"/>
          <a:chExt cx="0" cy="0"/>
        </a:xfrm>
      </p:grpSpPr>
      <p:sp>
        <p:nvSpPr>
          <p:cNvPr id="754" name="Shape 754"/>
          <p:cNvSpPr txBox="1">
            <a:spLocks noGrp="1"/>
          </p:cNvSpPr>
          <p:nvPr>
            <p:ph type="subTitle" idx="1"/>
          </p:nvPr>
        </p:nvSpPr>
        <p:spPr>
          <a:xfrm>
            <a:off x="992452" y="4079239"/>
            <a:ext cx="7207436" cy="1752600"/>
          </a:xfrm>
          <a:prstGeom prst="rect">
            <a:avLst/>
          </a:prstGeom>
          <a:noFill/>
          <a:ln>
            <a:noFill/>
          </a:ln>
        </p:spPr>
        <p:txBody>
          <a:bodyPr lIns="91369" tIns="91369" rIns="91369" bIns="91369" anchor="t" anchorCtr="0"/>
          <a:lstStyle>
            <a:lvl1pPr marL="0" marR="0" lvl="0" indent="0" algn="l" rtl="0">
              <a:spcBef>
                <a:spcPts val="562"/>
              </a:spcBef>
              <a:buClr>
                <a:srgbClr val="92979C"/>
              </a:buClr>
              <a:buFont typeface="Arial"/>
              <a:buNone/>
              <a:defRPr sz="2800" b="0" i="0" u="none" strike="noStrike" cap="none">
                <a:solidFill>
                  <a:srgbClr val="92979C"/>
                </a:solidFill>
                <a:latin typeface="Arial"/>
                <a:ea typeface="Arial"/>
                <a:cs typeface="Arial"/>
                <a:sym typeface="Arial"/>
              </a:defRPr>
            </a:lvl1pPr>
            <a:lvl2pPr marL="455141" marR="0" lvl="1" indent="-8929" algn="ctr" rtl="0">
              <a:spcBef>
                <a:spcPts val="562"/>
              </a:spcBef>
              <a:buClr>
                <a:srgbClr val="92979C"/>
              </a:buClr>
              <a:buFont typeface="Arial"/>
              <a:buNone/>
              <a:defRPr sz="2800" b="0" i="0" u="none" strike="noStrike" cap="none">
                <a:solidFill>
                  <a:srgbClr val="92979C"/>
                </a:solidFill>
                <a:latin typeface="Arial"/>
                <a:ea typeface="Arial"/>
                <a:cs typeface="Arial"/>
                <a:sym typeface="Arial"/>
              </a:defRPr>
            </a:lvl2pPr>
            <a:lvl3pPr marL="910281" marR="0" lvl="2" indent="-8929" algn="ctr" rtl="0">
              <a:spcBef>
                <a:spcPts val="492"/>
              </a:spcBef>
              <a:buClr>
                <a:srgbClr val="92979C"/>
              </a:buClr>
              <a:buFont typeface="Arial"/>
              <a:buNone/>
              <a:defRPr sz="2400" b="0" i="0" u="none" strike="noStrike" cap="none">
                <a:solidFill>
                  <a:srgbClr val="92979C"/>
                </a:solidFill>
                <a:latin typeface="Arial"/>
                <a:ea typeface="Arial"/>
                <a:cs typeface="Arial"/>
                <a:sym typeface="Arial"/>
              </a:defRPr>
            </a:lvl3pPr>
            <a:lvl4pPr marL="1374345" marR="0" lvl="3" indent="-17848" algn="ctr" rtl="0">
              <a:spcBef>
                <a:spcPts val="422"/>
              </a:spcBef>
              <a:buClr>
                <a:srgbClr val="92979C"/>
              </a:buClr>
              <a:buFont typeface="Arial"/>
              <a:buNone/>
              <a:defRPr sz="2000" b="0" i="0" u="none" strike="noStrike" cap="none">
                <a:solidFill>
                  <a:srgbClr val="92979C"/>
                </a:solidFill>
                <a:latin typeface="Arial"/>
                <a:ea typeface="Arial"/>
                <a:cs typeface="Arial"/>
                <a:sym typeface="Arial"/>
              </a:defRPr>
            </a:lvl4pPr>
            <a:lvl5pPr marL="1829492" marR="0" lvl="4" indent="-17848" algn="ctr" rtl="0">
              <a:spcBef>
                <a:spcPts val="422"/>
              </a:spcBef>
              <a:buClr>
                <a:srgbClr val="92979C"/>
              </a:buClr>
              <a:buFont typeface="Arial"/>
              <a:buNone/>
              <a:defRPr sz="2000" b="0" i="0" u="none" strike="noStrike" cap="none">
                <a:solidFill>
                  <a:srgbClr val="92979C"/>
                </a:solidFill>
                <a:latin typeface="Arial"/>
                <a:ea typeface="Arial"/>
                <a:cs typeface="Arial"/>
                <a:sym typeface="Arial"/>
              </a:defRPr>
            </a:lvl5pPr>
            <a:lvl6pPr marL="2284632" marR="0" lvl="5" indent="-8929" algn="ctr" rtl="0">
              <a:spcBef>
                <a:spcPts val="422"/>
              </a:spcBef>
              <a:buClr>
                <a:srgbClr val="92979C"/>
              </a:buClr>
              <a:buFont typeface="Arial"/>
              <a:buNone/>
              <a:defRPr sz="2000" b="0" i="0" u="none" strike="noStrike" cap="none">
                <a:solidFill>
                  <a:srgbClr val="92979C"/>
                </a:solidFill>
                <a:latin typeface="Arial"/>
                <a:ea typeface="Arial"/>
                <a:cs typeface="Arial"/>
                <a:sym typeface="Arial"/>
              </a:defRPr>
            </a:lvl6pPr>
            <a:lvl7pPr marL="2739776" marR="0" lvl="6" indent="-8929" algn="ctr" rtl="0">
              <a:spcBef>
                <a:spcPts val="422"/>
              </a:spcBef>
              <a:buClr>
                <a:srgbClr val="92979C"/>
              </a:buClr>
              <a:buFont typeface="Arial"/>
              <a:buNone/>
              <a:defRPr sz="2000" b="0" i="0" u="none" strike="noStrike" cap="none">
                <a:solidFill>
                  <a:srgbClr val="92979C"/>
                </a:solidFill>
                <a:latin typeface="Arial"/>
                <a:ea typeface="Arial"/>
                <a:cs typeface="Arial"/>
                <a:sym typeface="Arial"/>
              </a:defRPr>
            </a:lvl7pPr>
            <a:lvl8pPr marL="3194917" marR="0" lvl="7" indent="-8929" algn="ctr" rtl="0">
              <a:spcBef>
                <a:spcPts val="422"/>
              </a:spcBef>
              <a:buClr>
                <a:srgbClr val="92979C"/>
              </a:buClr>
              <a:buFont typeface="Arial"/>
              <a:buNone/>
              <a:defRPr sz="2000" b="0" i="0" u="none" strike="noStrike" cap="none">
                <a:solidFill>
                  <a:srgbClr val="92979C"/>
                </a:solidFill>
                <a:latin typeface="Arial"/>
                <a:ea typeface="Arial"/>
                <a:cs typeface="Arial"/>
                <a:sym typeface="Arial"/>
              </a:defRPr>
            </a:lvl8pPr>
            <a:lvl9pPr marL="3658984" marR="0" lvl="8" indent="-17848" algn="ctr" rtl="0">
              <a:spcBef>
                <a:spcPts val="422"/>
              </a:spcBef>
              <a:buClr>
                <a:srgbClr val="92979C"/>
              </a:buClr>
              <a:buFont typeface="Arial"/>
              <a:buNone/>
              <a:defRPr sz="2000" b="0" i="0" u="none" strike="noStrike" cap="none">
                <a:solidFill>
                  <a:srgbClr val="92979C"/>
                </a:solidFill>
                <a:latin typeface="Arial"/>
                <a:ea typeface="Arial"/>
                <a:cs typeface="Arial"/>
                <a:sym typeface="Arial"/>
              </a:defRPr>
            </a:lvl9pPr>
          </a:lstStyle>
          <a:p>
            <a:endParaRPr/>
          </a:p>
        </p:txBody>
      </p:sp>
      <p:sp>
        <p:nvSpPr>
          <p:cNvPr id="755" name="Shape 755"/>
          <p:cNvSpPr txBox="1">
            <a:spLocks noGrp="1"/>
          </p:cNvSpPr>
          <p:nvPr>
            <p:ph type="body" idx="2"/>
          </p:nvPr>
        </p:nvSpPr>
        <p:spPr>
          <a:xfrm>
            <a:off x="991685" y="1854276"/>
            <a:ext cx="7207436" cy="1956344"/>
          </a:xfrm>
          <a:prstGeom prst="rect">
            <a:avLst/>
          </a:prstGeom>
          <a:noFill/>
          <a:ln>
            <a:noFill/>
          </a:ln>
        </p:spPr>
        <p:txBody>
          <a:bodyPr lIns="91369" tIns="91369" rIns="91369" bIns="91369" anchor="t" anchorCtr="0"/>
          <a:lstStyle>
            <a:lvl1pPr marL="0" marR="0" lvl="0" indent="0" algn="l" rtl="0">
              <a:spcBef>
                <a:spcPts val="633"/>
              </a:spcBef>
              <a:buClr>
                <a:srgbClr val="347576"/>
              </a:buClr>
              <a:buFont typeface="Arial"/>
              <a:buNone/>
              <a:defRPr sz="3200" b="0" i="0" u="none" strike="noStrike" cap="none">
                <a:solidFill>
                  <a:srgbClr val="347576"/>
                </a:solidFill>
                <a:latin typeface="Arial"/>
                <a:ea typeface="Arial"/>
                <a:cs typeface="Arial"/>
                <a:sym typeface="Arial"/>
              </a:defRPr>
            </a:lvl1pPr>
            <a:lvl2pPr marL="740720" marR="0" lvl="1" indent="-116016" algn="l" rtl="0">
              <a:spcBef>
                <a:spcPts val="562"/>
              </a:spcBef>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2313" marR="0" lvl="2" indent="-89242" algn="l" rtl="0">
              <a:spcBef>
                <a:spcPts val="492"/>
              </a:spcBef>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7457" marR="0" lvl="3" indent="-116016"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2600" marR="0" lvl="4" indent="-107095"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6664" marR="0" lvl="5"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8" marR="0" lvl="6"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6949" marR="0" lvl="7"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2087" marR="0" lvl="8"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6" name="Shape 756"/>
          <p:cNvSpPr txBox="1">
            <a:spLocks noGrp="1"/>
          </p:cNvSpPr>
          <p:nvPr>
            <p:ph type="sldNum" idx="12"/>
          </p:nvPr>
        </p:nvSpPr>
        <p:spPr>
          <a:xfrm>
            <a:off x="330200" y="6268208"/>
            <a:ext cx="2133600" cy="365124"/>
          </a:xfrm>
          <a:prstGeom prst="rect">
            <a:avLst/>
          </a:prstGeom>
          <a:noFill/>
          <a:ln>
            <a:noFill/>
          </a:ln>
        </p:spPr>
        <p:txBody>
          <a:bodyPr lIns="91369" tIns="45675" rIns="91369" bIns="45675"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757" name="Shape 757"/>
          <p:cNvSpPr txBox="1">
            <a:spLocks noGrp="1"/>
          </p:cNvSpPr>
          <p:nvPr>
            <p:ph type="dt" idx="10"/>
          </p:nvPr>
        </p:nvSpPr>
        <p:spPr>
          <a:xfrm>
            <a:off x="7419378" y="692675"/>
            <a:ext cx="1079677" cy="256489"/>
          </a:xfrm>
          <a:prstGeom prst="rect">
            <a:avLst/>
          </a:prstGeom>
          <a:noFill/>
          <a:ln>
            <a:noFill/>
          </a:ln>
        </p:spPr>
        <p:txBody>
          <a:bodyPr lIns="91369" tIns="91369" rIns="91369" bIns="91369"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5141"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758" name="Shape 758"/>
          <p:cNvSpPr txBox="1"/>
          <p:nvPr/>
        </p:nvSpPr>
        <p:spPr>
          <a:xfrm>
            <a:off x="6985031" y="762000"/>
            <a:ext cx="184731" cy="369332"/>
          </a:xfrm>
          <a:prstGeom prst="rect">
            <a:avLst/>
          </a:prstGeom>
          <a:noFill/>
          <a:ln>
            <a:noFill/>
          </a:ln>
        </p:spPr>
        <p:txBody>
          <a:bodyPr lIns="91369" tIns="45675" rIns="91369" bIns="45675" anchor="t" anchorCtr="0">
            <a:noAutofit/>
          </a:bodyPr>
          <a:lstStyle/>
          <a:p>
            <a:pPr defTabSz="914306"/>
            <a:endParaRPr kern="0">
              <a:solidFill>
                <a:srgbClr val="455560"/>
              </a:solidFill>
              <a:latin typeface="Garamond"/>
              <a:ea typeface="Garamond"/>
              <a:cs typeface="Garamond"/>
              <a:sym typeface="Garamond"/>
            </a:endParaRPr>
          </a:p>
        </p:txBody>
      </p:sp>
    </p:spTree>
    <p:extLst>
      <p:ext uri="{BB962C8B-B14F-4D97-AF65-F5344CB8AC3E}">
        <p14:creationId xmlns:p14="http://schemas.microsoft.com/office/powerpoint/2010/main" val="1203580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Shape 935"/>
        <p:cNvGrpSpPr/>
        <p:nvPr/>
      </p:nvGrpSpPr>
      <p:grpSpPr>
        <a:xfrm>
          <a:off x="0" y="0"/>
          <a:ext cx="0" cy="0"/>
          <a:chOff x="0" y="0"/>
          <a:chExt cx="0" cy="0"/>
        </a:xfrm>
      </p:grpSpPr>
      <p:sp>
        <p:nvSpPr>
          <p:cNvPr id="936" name="Shape 936"/>
          <p:cNvSpPr txBox="1">
            <a:spLocks noGrp="1"/>
          </p:cNvSpPr>
          <p:nvPr>
            <p:ph type="body" idx="1"/>
          </p:nvPr>
        </p:nvSpPr>
        <p:spPr>
          <a:xfrm>
            <a:off x="992188" y="1871664"/>
            <a:ext cx="6602412" cy="3889375"/>
          </a:xfrm>
          <a:prstGeom prst="rect">
            <a:avLst/>
          </a:prstGeom>
          <a:noFill/>
          <a:ln>
            <a:noFill/>
          </a:ln>
        </p:spPr>
        <p:txBody>
          <a:bodyPr lIns="91326" tIns="91326" rIns="91326" bIns="91326" anchor="t" anchorCtr="0"/>
          <a:lstStyle>
            <a:lvl1pPr marL="0" marR="0" lvl="0" indent="0" algn="l" rtl="0">
              <a:spcBef>
                <a:spcPts val="633"/>
              </a:spcBef>
              <a:spcAft>
                <a:spcPts val="0"/>
              </a:spcAft>
              <a:buClr>
                <a:srgbClr val="347576"/>
              </a:buClr>
              <a:buFont typeface="Arial"/>
              <a:buNone/>
              <a:defRPr sz="3200" b="0" i="0" u="none" strike="noStrike" cap="none">
                <a:solidFill>
                  <a:srgbClr val="347576"/>
                </a:solidFill>
                <a:latin typeface="Arial"/>
                <a:ea typeface="Arial"/>
                <a:cs typeface="Arial"/>
                <a:sym typeface="Arial"/>
              </a:defRPr>
            </a:lvl1pPr>
            <a:lvl2pPr marL="740378" marR="0" lvl="1" indent="-115962"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9199"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115962"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107048"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7" name="Shape 937"/>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38" name="Shape 938"/>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487281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759"/>
        <p:cNvGrpSpPr/>
        <p:nvPr/>
      </p:nvGrpSpPr>
      <p:grpSpPr>
        <a:xfrm>
          <a:off x="0" y="0"/>
          <a:ext cx="0" cy="0"/>
          <a:chOff x="0" y="0"/>
          <a:chExt cx="0" cy="0"/>
        </a:xfrm>
      </p:grpSpPr>
      <p:sp>
        <p:nvSpPr>
          <p:cNvPr id="760" name="Shape 760"/>
          <p:cNvSpPr txBox="1">
            <a:spLocks noGrp="1"/>
          </p:cNvSpPr>
          <p:nvPr>
            <p:ph type="body" idx="1"/>
          </p:nvPr>
        </p:nvSpPr>
        <p:spPr>
          <a:xfrm>
            <a:off x="992455" y="1871076"/>
            <a:ext cx="6601970" cy="3889195"/>
          </a:xfrm>
          <a:prstGeom prst="rect">
            <a:avLst/>
          </a:prstGeom>
          <a:noFill/>
          <a:ln>
            <a:noFill/>
          </a:ln>
        </p:spPr>
        <p:txBody>
          <a:bodyPr lIns="91369" tIns="91369" rIns="91369" bIns="91369" anchor="t" anchorCtr="0"/>
          <a:lstStyle>
            <a:lvl1pPr marL="0" marR="0" lvl="0" indent="0" algn="l" rtl="0">
              <a:spcBef>
                <a:spcPts val="633"/>
              </a:spcBef>
              <a:buClr>
                <a:srgbClr val="347576"/>
              </a:buClr>
              <a:buFont typeface="Arial"/>
              <a:buNone/>
              <a:defRPr sz="3200" b="0" i="0" u="none" strike="noStrike" cap="none">
                <a:solidFill>
                  <a:srgbClr val="347576"/>
                </a:solidFill>
                <a:latin typeface="Arial"/>
                <a:ea typeface="Arial"/>
                <a:cs typeface="Arial"/>
                <a:sym typeface="Arial"/>
              </a:defRPr>
            </a:lvl1pPr>
            <a:lvl2pPr marL="740720" marR="0" lvl="1" indent="-116016" algn="l" rtl="0">
              <a:spcBef>
                <a:spcPts val="562"/>
              </a:spcBef>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2313" marR="0" lvl="2" indent="-89242" algn="l" rtl="0">
              <a:spcBef>
                <a:spcPts val="492"/>
              </a:spcBef>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7457" marR="0" lvl="3" indent="-116016"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2600" marR="0" lvl="4" indent="-107095"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6664" marR="0" lvl="5"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8" marR="0" lvl="6"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6949" marR="0" lvl="7"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2087" marR="0" lvl="8"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1" name="Shape 761"/>
          <p:cNvSpPr txBox="1">
            <a:spLocks noGrp="1"/>
          </p:cNvSpPr>
          <p:nvPr>
            <p:ph type="sldNum" idx="12"/>
          </p:nvPr>
        </p:nvSpPr>
        <p:spPr>
          <a:xfrm>
            <a:off x="330200" y="6268208"/>
            <a:ext cx="2133600" cy="365124"/>
          </a:xfrm>
          <a:prstGeom prst="rect">
            <a:avLst/>
          </a:prstGeom>
          <a:noFill/>
          <a:ln>
            <a:noFill/>
          </a:ln>
        </p:spPr>
        <p:txBody>
          <a:bodyPr lIns="91369" tIns="45675" rIns="91369" bIns="45675"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762" name="Shape 762"/>
          <p:cNvSpPr txBox="1">
            <a:spLocks noGrp="1"/>
          </p:cNvSpPr>
          <p:nvPr>
            <p:ph type="dt" idx="10"/>
          </p:nvPr>
        </p:nvSpPr>
        <p:spPr>
          <a:xfrm>
            <a:off x="7419378" y="692675"/>
            <a:ext cx="1079677" cy="256489"/>
          </a:xfrm>
          <a:prstGeom prst="rect">
            <a:avLst/>
          </a:prstGeom>
          <a:noFill/>
          <a:ln>
            <a:noFill/>
          </a:ln>
        </p:spPr>
        <p:txBody>
          <a:bodyPr lIns="91369" tIns="91369" rIns="91369" bIns="91369"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5141"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843960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763"/>
        <p:cNvGrpSpPr/>
        <p:nvPr/>
      </p:nvGrpSpPr>
      <p:grpSpPr>
        <a:xfrm>
          <a:off x="0" y="0"/>
          <a:ext cx="0" cy="0"/>
          <a:chOff x="0" y="0"/>
          <a:chExt cx="0" cy="0"/>
        </a:xfrm>
      </p:grpSpPr>
      <p:sp>
        <p:nvSpPr>
          <p:cNvPr id="764" name="Shape 764"/>
          <p:cNvSpPr txBox="1">
            <a:spLocks noGrp="1"/>
          </p:cNvSpPr>
          <p:nvPr>
            <p:ph type="body" idx="1"/>
          </p:nvPr>
        </p:nvSpPr>
        <p:spPr>
          <a:xfrm>
            <a:off x="722313" y="2906741"/>
            <a:ext cx="7772400" cy="1500187"/>
          </a:xfrm>
          <a:prstGeom prst="rect">
            <a:avLst/>
          </a:prstGeom>
          <a:noFill/>
          <a:ln>
            <a:noFill/>
          </a:ln>
        </p:spPr>
        <p:txBody>
          <a:bodyPr lIns="91369" tIns="91369" rIns="91369" bIns="91369" anchor="b" anchorCtr="0"/>
          <a:lstStyle>
            <a:lvl1pPr marL="0" marR="0" lvl="0" indent="0" algn="l" rtl="0">
              <a:spcBef>
                <a:spcPts val="422"/>
              </a:spcBef>
              <a:buClr>
                <a:srgbClr val="92979C"/>
              </a:buClr>
              <a:buFont typeface="Arial"/>
              <a:buNone/>
              <a:defRPr sz="2000" b="0" i="0" u="none" strike="noStrike" cap="none">
                <a:solidFill>
                  <a:srgbClr val="92979C"/>
                </a:solidFill>
                <a:latin typeface="Arial"/>
                <a:ea typeface="Arial"/>
                <a:cs typeface="Arial"/>
                <a:sym typeface="Arial"/>
              </a:defRPr>
            </a:lvl1pPr>
            <a:lvl2pPr marL="455141" marR="0" lvl="1" indent="-8929" algn="l" rtl="0">
              <a:spcBef>
                <a:spcPts val="352"/>
              </a:spcBef>
              <a:buClr>
                <a:srgbClr val="92979C"/>
              </a:buClr>
              <a:buFont typeface="Arial"/>
              <a:buNone/>
              <a:defRPr sz="1800" b="0" i="0" u="none" strike="noStrike" cap="none">
                <a:solidFill>
                  <a:srgbClr val="92979C"/>
                </a:solidFill>
                <a:latin typeface="Arial"/>
                <a:ea typeface="Arial"/>
                <a:cs typeface="Arial"/>
                <a:sym typeface="Arial"/>
              </a:defRPr>
            </a:lvl2pPr>
            <a:lvl3pPr marL="910281" marR="0" lvl="2" indent="-8929" algn="l" rtl="0">
              <a:spcBef>
                <a:spcPts val="352"/>
              </a:spcBef>
              <a:buClr>
                <a:srgbClr val="92979C"/>
              </a:buClr>
              <a:buFont typeface="Arial"/>
              <a:buNone/>
              <a:defRPr sz="1600" b="0" i="0" u="none" strike="noStrike" cap="none">
                <a:solidFill>
                  <a:srgbClr val="92979C"/>
                </a:solidFill>
                <a:latin typeface="Arial"/>
                <a:ea typeface="Arial"/>
                <a:cs typeface="Arial"/>
                <a:sym typeface="Arial"/>
              </a:defRPr>
            </a:lvl3pPr>
            <a:lvl4pPr marL="1374345" marR="0" lvl="3" indent="-17848" algn="l" rtl="0">
              <a:spcBef>
                <a:spcPts val="281"/>
              </a:spcBef>
              <a:buClr>
                <a:srgbClr val="92979C"/>
              </a:buClr>
              <a:buFont typeface="Arial"/>
              <a:buNone/>
              <a:defRPr sz="1400" b="0" i="0" u="none" strike="noStrike" cap="none">
                <a:solidFill>
                  <a:srgbClr val="92979C"/>
                </a:solidFill>
                <a:latin typeface="Arial"/>
                <a:ea typeface="Arial"/>
                <a:cs typeface="Arial"/>
                <a:sym typeface="Arial"/>
              </a:defRPr>
            </a:lvl4pPr>
            <a:lvl5pPr marL="1829492" marR="0" lvl="4" indent="-17848" algn="l" rtl="0">
              <a:spcBef>
                <a:spcPts val="281"/>
              </a:spcBef>
              <a:buClr>
                <a:srgbClr val="92979C"/>
              </a:buClr>
              <a:buFont typeface="Arial"/>
              <a:buNone/>
              <a:defRPr sz="1400" b="0" i="0" u="none" strike="noStrike" cap="none">
                <a:solidFill>
                  <a:srgbClr val="92979C"/>
                </a:solidFill>
                <a:latin typeface="Arial"/>
                <a:ea typeface="Arial"/>
                <a:cs typeface="Arial"/>
                <a:sym typeface="Arial"/>
              </a:defRPr>
            </a:lvl5pPr>
            <a:lvl6pPr marL="2284632" marR="0" lvl="5" indent="-8929" algn="l" rtl="0">
              <a:spcBef>
                <a:spcPts val="281"/>
              </a:spcBef>
              <a:buClr>
                <a:srgbClr val="92979C"/>
              </a:buClr>
              <a:buFont typeface="Arial"/>
              <a:buNone/>
              <a:defRPr sz="1400" b="0" i="0" u="none" strike="noStrike" cap="none">
                <a:solidFill>
                  <a:srgbClr val="92979C"/>
                </a:solidFill>
                <a:latin typeface="Arial"/>
                <a:ea typeface="Arial"/>
                <a:cs typeface="Arial"/>
                <a:sym typeface="Arial"/>
              </a:defRPr>
            </a:lvl6pPr>
            <a:lvl7pPr marL="2739776" marR="0" lvl="6" indent="-8929" algn="l" rtl="0">
              <a:spcBef>
                <a:spcPts val="281"/>
              </a:spcBef>
              <a:buClr>
                <a:srgbClr val="92979C"/>
              </a:buClr>
              <a:buFont typeface="Arial"/>
              <a:buNone/>
              <a:defRPr sz="1400" b="0" i="0" u="none" strike="noStrike" cap="none">
                <a:solidFill>
                  <a:srgbClr val="92979C"/>
                </a:solidFill>
                <a:latin typeface="Arial"/>
                <a:ea typeface="Arial"/>
                <a:cs typeface="Arial"/>
                <a:sym typeface="Arial"/>
              </a:defRPr>
            </a:lvl7pPr>
            <a:lvl8pPr marL="3194917" marR="0" lvl="7" indent="-8929" algn="l" rtl="0">
              <a:spcBef>
                <a:spcPts val="281"/>
              </a:spcBef>
              <a:buClr>
                <a:srgbClr val="92979C"/>
              </a:buClr>
              <a:buFont typeface="Arial"/>
              <a:buNone/>
              <a:defRPr sz="1400" b="0" i="0" u="none" strike="noStrike" cap="none">
                <a:solidFill>
                  <a:srgbClr val="92979C"/>
                </a:solidFill>
                <a:latin typeface="Arial"/>
                <a:ea typeface="Arial"/>
                <a:cs typeface="Arial"/>
                <a:sym typeface="Arial"/>
              </a:defRPr>
            </a:lvl8pPr>
            <a:lvl9pPr marL="3658984" marR="0" lvl="8" indent="-17848" algn="l" rtl="0">
              <a:spcBef>
                <a:spcPts val="281"/>
              </a:spcBef>
              <a:buClr>
                <a:srgbClr val="92979C"/>
              </a:buClr>
              <a:buFont typeface="Arial"/>
              <a:buNone/>
              <a:defRPr sz="1400" b="0" i="0" u="none" strike="noStrike" cap="none">
                <a:solidFill>
                  <a:srgbClr val="92979C"/>
                </a:solidFill>
                <a:latin typeface="Arial"/>
                <a:ea typeface="Arial"/>
                <a:cs typeface="Arial"/>
                <a:sym typeface="Arial"/>
              </a:defRPr>
            </a:lvl9pPr>
          </a:lstStyle>
          <a:p>
            <a:endParaRPr/>
          </a:p>
        </p:txBody>
      </p:sp>
      <p:sp>
        <p:nvSpPr>
          <p:cNvPr id="765" name="Shape 765"/>
          <p:cNvSpPr txBox="1">
            <a:spLocks noGrp="1"/>
          </p:cNvSpPr>
          <p:nvPr>
            <p:ph type="sldNum" idx="12"/>
          </p:nvPr>
        </p:nvSpPr>
        <p:spPr>
          <a:xfrm>
            <a:off x="330200" y="6268208"/>
            <a:ext cx="2133600" cy="365124"/>
          </a:xfrm>
          <a:prstGeom prst="rect">
            <a:avLst/>
          </a:prstGeom>
          <a:noFill/>
          <a:ln>
            <a:noFill/>
          </a:ln>
        </p:spPr>
        <p:txBody>
          <a:bodyPr lIns="91369" tIns="45675" rIns="91369" bIns="45675"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766" name="Shape 766"/>
          <p:cNvSpPr txBox="1">
            <a:spLocks noGrp="1"/>
          </p:cNvSpPr>
          <p:nvPr>
            <p:ph type="dt" idx="10"/>
          </p:nvPr>
        </p:nvSpPr>
        <p:spPr>
          <a:xfrm>
            <a:off x="7419378" y="692675"/>
            <a:ext cx="1079677" cy="256489"/>
          </a:xfrm>
          <a:prstGeom prst="rect">
            <a:avLst/>
          </a:prstGeom>
          <a:noFill/>
          <a:ln>
            <a:noFill/>
          </a:ln>
        </p:spPr>
        <p:txBody>
          <a:bodyPr lIns="91369" tIns="91369" rIns="91369" bIns="91369"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5141"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1809004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cSld name="Two Content">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457199" y="1871070"/>
            <a:ext cx="4040187" cy="3951288"/>
          </a:xfrm>
          <a:prstGeom prst="rect">
            <a:avLst/>
          </a:prstGeom>
          <a:noFill/>
          <a:ln>
            <a:noFill/>
          </a:ln>
        </p:spPr>
        <p:txBody>
          <a:bodyPr lIns="91369" tIns="91369" rIns="91369" bIns="91369" anchor="t" anchorCtr="0"/>
          <a:lstStyle>
            <a:lvl1pPr marL="0" marR="0" lvl="0" indent="0" algn="l" rtl="0">
              <a:spcBef>
                <a:spcPts val="492"/>
              </a:spcBef>
              <a:buClr>
                <a:srgbClr val="347576"/>
              </a:buClr>
              <a:buFont typeface="Arial"/>
              <a:buNone/>
              <a:defRPr sz="2400" b="0" i="0" u="none" strike="noStrike" cap="none">
                <a:solidFill>
                  <a:srgbClr val="347576"/>
                </a:solidFill>
                <a:latin typeface="Arial"/>
                <a:ea typeface="Arial"/>
                <a:cs typeface="Arial"/>
                <a:sym typeface="Arial"/>
              </a:defRPr>
            </a:lvl1pPr>
            <a:lvl2pPr marL="740720" marR="0" lvl="1" indent="-169563"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2313" marR="0" lvl="2" indent="-124942" algn="l" rtl="0">
              <a:spcBef>
                <a:spcPts val="352"/>
              </a:spcBef>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7457" marR="0" lvl="3" indent="-133864"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2600" marR="0" lvl="4" indent="-133864"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6664" marR="0" lvl="5" indent="-142793"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8" marR="0" lvl="6" indent="-142793"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6949" marR="0" lvl="7" indent="-142793"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2087" marR="0" lvl="8" indent="-133864"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69" name="Shape 769"/>
          <p:cNvSpPr txBox="1">
            <a:spLocks noGrp="1"/>
          </p:cNvSpPr>
          <p:nvPr>
            <p:ph type="body" idx="2"/>
          </p:nvPr>
        </p:nvSpPr>
        <p:spPr>
          <a:xfrm>
            <a:off x="4645055" y="1871070"/>
            <a:ext cx="4041775" cy="3951288"/>
          </a:xfrm>
          <a:prstGeom prst="rect">
            <a:avLst/>
          </a:prstGeom>
          <a:noFill/>
          <a:ln>
            <a:noFill/>
          </a:ln>
        </p:spPr>
        <p:txBody>
          <a:bodyPr lIns="91369" tIns="91369" rIns="91369" bIns="91369" anchor="t" anchorCtr="0"/>
          <a:lstStyle>
            <a:lvl1pPr marL="0" marR="0" lvl="0" indent="0" algn="l" rtl="0">
              <a:spcBef>
                <a:spcPts val="492"/>
              </a:spcBef>
              <a:buClr>
                <a:srgbClr val="347576"/>
              </a:buClr>
              <a:buFont typeface="Arial"/>
              <a:buNone/>
              <a:defRPr sz="2400" b="0" i="0" u="none" strike="noStrike" cap="none">
                <a:solidFill>
                  <a:srgbClr val="347576"/>
                </a:solidFill>
                <a:latin typeface="Arial"/>
                <a:ea typeface="Arial"/>
                <a:cs typeface="Arial"/>
                <a:sym typeface="Arial"/>
              </a:defRPr>
            </a:lvl1pPr>
            <a:lvl2pPr marL="740720" marR="0" lvl="1" indent="-169563"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2313" marR="0" lvl="2" indent="-124942" algn="l" rtl="0">
              <a:spcBef>
                <a:spcPts val="352"/>
              </a:spcBef>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7457" marR="0" lvl="3" indent="-133864"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2600" marR="0" lvl="4" indent="-133864"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6664" marR="0" lvl="5" indent="-142793"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8" marR="0" lvl="6" indent="-142793"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6949" marR="0" lvl="7" indent="-142793"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2087" marR="0" lvl="8" indent="-133864"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70" name="Shape 770"/>
          <p:cNvSpPr txBox="1">
            <a:spLocks noGrp="1"/>
          </p:cNvSpPr>
          <p:nvPr>
            <p:ph type="sldNum" idx="12"/>
          </p:nvPr>
        </p:nvSpPr>
        <p:spPr>
          <a:xfrm>
            <a:off x="330200" y="6268208"/>
            <a:ext cx="2133600" cy="365124"/>
          </a:xfrm>
          <a:prstGeom prst="rect">
            <a:avLst/>
          </a:prstGeom>
          <a:noFill/>
          <a:ln>
            <a:noFill/>
          </a:ln>
        </p:spPr>
        <p:txBody>
          <a:bodyPr lIns="91369" tIns="45675" rIns="91369" bIns="45675"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771" name="Shape 771"/>
          <p:cNvSpPr txBox="1">
            <a:spLocks noGrp="1"/>
          </p:cNvSpPr>
          <p:nvPr>
            <p:ph type="dt" idx="10"/>
          </p:nvPr>
        </p:nvSpPr>
        <p:spPr>
          <a:xfrm>
            <a:off x="7419378" y="692675"/>
            <a:ext cx="1079677" cy="256489"/>
          </a:xfrm>
          <a:prstGeom prst="rect">
            <a:avLst/>
          </a:prstGeom>
          <a:noFill/>
          <a:ln>
            <a:noFill/>
          </a:ln>
        </p:spPr>
        <p:txBody>
          <a:bodyPr lIns="91369" tIns="91369" rIns="91369" bIns="91369"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5141"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627206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cSld name="Comparison">
    <p:spTree>
      <p:nvGrpSpPr>
        <p:cNvPr id="1" name="Shape 772"/>
        <p:cNvGrpSpPr/>
        <p:nvPr/>
      </p:nvGrpSpPr>
      <p:grpSpPr>
        <a:xfrm>
          <a:off x="0" y="0"/>
          <a:ext cx="0" cy="0"/>
          <a:chOff x="0" y="0"/>
          <a:chExt cx="0" cy="0"/>
        </a:xfrm>
      </p:grpSpPr>
      <p:sp>
        <p:nvSpPr>
          <p:cNvPr id="773" name="Shape 773"/>
          <p:cNvSpPr txBox="1">
            <a:spLocks noGrp="1"/>
          </p:cNvSpPr>
          <p:nvPr>
            <p:ph type="body" idx="1"/>
          </p:nvPr>
        </p:nvSpPr>
        <p:spPr>
          <a:xfrm>
            <a:off x="457199" y="1871070"/>
            <a:ext cx="4040187" cy="3951288"/>
          </a:xfrm>
          <a:prstGeom prst="rect">
            <a:avLst/>
          </a:prstGeom>
          <a:noFill/>
          <a:ln>
            <a:noFill/>
          </a:ln>
        </p:spPr>
        <p:txBody>
          <a:bodyPr lIns="91369" tIns="91369" rIns="91369" bIns="91369" anchor="t" anchorCtr="0"/>
          <a:lstStyle>
            <a:lvl1pPr marL="0" marR="0" lvl="0" indent="0" algn="l" rtl="0">
              <a:spcBef>
                <a:spcPts val="492"/>
              </a:spcBef>
              <a:buClr>
                <a:srgbClr val="347576"/>
              </a:buClr>
              <a:buFont typeface="Arial"/>
              <a:buNone/>
              <a:defRPr sz="2400" b="0" i="0" u="none" strike="noStrike" cap="none">
                <a:solidFill>
                  <a:srgbClr val="347576"/>
                </a:solidFill>
                <a:latin typeface="Arial"/>
                <a:ea typeface="Arial"/>
                <a:cs typeface="Arial"/>
                <a:sym typeface="Arial"/>
              </a:defRPr>
            </a:lvl1pPr>
            <a:lvl2pPr marL="740720" marR="0" lvl="1" indent="-169563"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2313" marR="0" lvl="2" indent="-124942" algn="l" rtl="0">
              <a:spcBef>
                <a:spcPts val="352"/>
              </a:spcBef>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7457" marR="0" lvl="3" indent="-133864"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2600" marR="0" lvl="4" indent="-133864"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6664" marR="0" lvl="5" indent="-142793"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8" marR="0" lvl="6" indent="-142793"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6949" marR="0" lvl="7" indent="-142793"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2087" marR="0" lvl="8" indent="-133864"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74" name="Shape 774"/>
          <p:cNvSpPr txBox="1">
            <a:spLocks noGrp="1"/>
          </p:cNvSpPr>
          <p:nvPr>
            <p:ph type="body" idx="2"/>
          </p:nvPr>
        </p:nvSpPr>
        <p:spPr>
          <a:xfrm>
            <a:off x="4645055" y="1871070"/>
            <a:ext cx="4041775" cy="3951288"/>
          </a:xfrm>
          <a:prstGeom prst="rect">
            <a:avLst/>
          </a:prstGeom>
          <a:noFill/>
          <a:ln>
            <a:noFill/>
          </a:ln>
        </p:spPr>
        <p:txBody>
          <a:bodyPr lIns="91369" tIns="91369" rIns="91369" bIns="91369" anchor="t" anchorCtr="0"/>
          <a:lstStyle>
            <a:lvl1pPr marL="0" marR="0" lvl="0" indent="0" algn="l" rtl="0">
              <a:spcBef>
                <a:spcPts val="492"/>
              </a:spcBef>
              <a:buClr>
                <a:srgbClr val="347576"/>
              </a:buClr>
              <a:buFont typeface="Arial"/>
              <a:buNone/>
              <a:defRPr sz="2400" b="0" i="0" u="none" strike="noStrike" cap="none">
                <a:solidFill>
                  <a:srgbClr val="347576"/>
                </a:solidFill>
                <a:latin typeface="Arial"/>
                <a:ea typeface="Arial"/>
                <a:cs typeface="Arial"/>
                <a:sym typeface="Arial"/>
              </a:defRPr>
            </a:lvl1pPr>
            <a:lvl2pPr marL="740720" marR="0" lvl="1" indent="-169563"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2313" marR="0" lvl="2" indent="-124942" algn="l" rtl="0">
              <a:spcBef>
                <a:spcPts val="352"/>
              </a:spcBef>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7457" marR="0" lvl="3" indent="-133864"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2600" marR="0" lvl="4" indent="-133864"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6664" marR="0" lvl="5" indent="-142793"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8" marR="0" lvl="6" indent="-142793"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6949" marR="0" lvl="7" indent="-142793"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2087" marR="0" lvl="8" indent="-133864"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75" name="Shape 775"/>
          <p:cNvSpPr txBox="1">
            <a:spLocks noGrp="1"/>
          </p:cNvSpPr>
          <p:nvPr>
            <p:ph type="sldNum" idx="12"/>
          </p:nvPr>
        </p:nvSpPr>
        <p:spPr>
          <a:xfrm>
            <a:off x="330200" y="6268208"/>
            <a:ext cx="2133600" cy="365124"/>
          </a:xfrm>
          <a:prstGeom prst="rect">
            <a:avLst/>
          </a:prstGeom>
          <a:noFill/>
          <a:ln>
            <a:noFill/>
          </a:ln>
        </p:spPr>
        <p:txBody>
          <a:bodyPr lIns="91369" tIns="45675" rIns="91369" bIns="45675"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776" name="Shape 776"/>
          <p:cNvSpPr txBox="1">
            <a:spLocks noGrp="1"/>
          </p:cNvSpPr>
          <p:nvPr>
            <p:ph type="dt" idx="10"/>
          </p:nvPr>
        </p:nvSpPr>
        <p:spPr>
          <a:xfrm>
            <a:off x="7419378" y="692675"/>
            <a:ext cx="1079677" cy="256489"/>
          </a:xfrm>
          <a:prstGeom prst="rect">
            <a:avLst/>
          </a:prstGeom>
          <a:noFill/>
          <a:ln>
            <a:noFill/>
          </a:ln>
        </p:spPr>
        <p:txBody>
          <a:bodyPr lIns="91369" tIns="91369" rIns="91369" bIns="91369"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5141"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1569703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cSld name="Title Only">
    <p:spTree>
      <p:nvGrpSpPr>
        <p:cNvPr id="1" name="Shape 777"/>
        <p:cNvGrpSpPr/>
        <p:nvPr/>
      </p:nvGrpSpPr>
      <p:grpSpPr>
        <a:xfrm>
          <a:off x="0" y="0"/>
          <a:ext cx="0" cy="0"/>
          <a:chOff x="0" y="0"/>
          <a:chExt cx="0" cy="0"/>
        </a:xfrm>
      </p:grpSpPr>
      <p:sp>
        <p:nvSpPr>
          <p:cNvPr id="778" name="Shape 778"/>
          <p:cNvSpPr txBox="1">
            <a:spLocks noGrp="1"/>
          </p:cNvSpPr>
          <p:nvPr>
            <p:ph type="sldNum" idx="12"/>
          </p:nvPr>
        </p:nvSpPr>
        <p:spPr>
          <a:xfrm>
            <a:off x="330200" y="6268208"/>
            <a:ext cx="2133600" cy="365124"/>
          </a:xfrm>
          <a:prstGeom prst="rect">
            <a:avLst/>
          </a:prstGeom>
          <a:noFill/>
          <a:ln>
            <a:noFill/>
          </a:ln>
        </p:spPr>
        <p:txBody>
          <a:bodyPr lIns="91369" tIns="45675" rIns="91369" bIns="45675"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779" name="Shape 779"/>
          <p:cNvSpPr txBox="1">
            <a:spLocks noGrp="1"/>
          </p:cNvSpPr>
          <p:nvPr>
            <p:ph type="dt" idx="10"/>
          </p:nvPr>
        </p:nvSpPr>
        <p:spPr>
          <a:xfrm>
            <a:off x="7419378" y="692675"/>
            <a:ext cx="1079677" cy="256489"/>
          </a:xfrm>
          <a:prstGeom prst="rect">
            <a:avLst/>
          </a:prstGeom>
          <a:noFill/>
          <a:ln>
            <a:noFill/>
          </a:ln>
        </p:spPr>
        <p:txBody>
          <a:bodyPr lIns="91369" tIns="91369" rIns="91369" bIns="91369"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5141"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723708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cSld name="Blank">
    <p:spTree>
      <p:nvGrpSpPr>
        <p:cNvPr id="1" name="Shape 780"/>
        <p:cNvGrpSpPr/>
        <p:nvPr/>
      </p:nvGrpSpPr>
      <p:grpSpPr>
        <a:xfrm>
          <a:off x="0" y="0"/>
          <a:ext cx="0" cy="0"/>
          <a:chOff x="0" y="0"/>
          <a:chExt cx="0" cy="0"/>
        </a:xfrm>
      </p:grpSpPr>
      <p:sp>
        <p:nvSpPr>
          <p:cNvPr id="781" name="Shape 781"/>
          <p:cNvSpPr>
            <a:spLocks noGrp="1"/>
          </p:cNvSpPr>
          <p:nvPr>
            <p:ph type="pic" idx="2"/>
          </p:nvPr>
        </p:nvSpPr>
        <p:spPr>
          <a:xfrm>
            <a:off x="551385" y="1561920"/>
            <a:ext cx="3805360" cy="4432491"/>
          </a:xfrm>
          <a:prstGeom prst="rect">
            <a:avLst/>
          </a:prstGeom>
          <a:noFill/>
          <a:ln>
            <a:noFill/>
          </a:ln>
        </p:spPr>
        <p:txBody>
          <a:bodyPr lIns="91369" tIns="91369" rIns="91369" bIns="91369" anchor="t" anchorCtr="0"/>
          <a:lstStyle>
            <a:lvl1pPr marL="0" marR="0" lvl="0" indent="0" algn="l" rtl="0">
              <a:spcBef>
                <a:spcPts val="633"/>
              </a:spcBef>
              <a:buClr>
                <a:srgbClr val="347576"/>
              </a:buClr>
              <a:buSzPct val="43478"/>
              <a:buFont typeface="Arial"/>
              <a:buNone/>
              <a:defRPr sz="3200" b="0" i="0" u="none" strike="noStrike" cap="none">
                <a:solidFill>
                  <a:srgbClr val="347576"/>
                </a:solidFill>
                <a:latin typeface="Arial"/>
                <a:ea typeface="Arial"/>
                <a:cs typeface="Arial"/>
                <a:sym typeface="Arial"/>
              </a:defRPr>
            </a:lvl1pPr>
            <a:lvl2pPr marL="740720" marR="0" lvl="1" indent="-116016" algn="l" rtl="0">
              <a:spcBef>
                <a:spcPts val="562"/>
              </a:spcBef>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2313" marR="0" lvl="2" indent="-89242" algn="l" rtl="0">
              <a:spcBef>
                <a:spcPts val="492"/>
              </a:spcBef>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7457" marR="0" lvl="3" indent="-116016"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2600" marR="0" lvl="4" indent="-107095"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6664" marR="0" lvl="5"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8" marR="0" lvl="6"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6949" marR="0" lvl="7"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2087" marR="0" lvl="8"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2" name="Shape 782"/>
          <p:cNvSpPr>
            <a:spLocks noGrp="1"/>
          </p:cNvSpPr>
          <p:nvPr>
            <p:ph type="pic" idx="3"/>
          </p:nvPr>
        </p:nvSpPr>
        <p:spPr>
          <a:xfrm>
            <a:off x="4805091" y="1561920"/>
            <a:ext cx="3805360" cy="4432491"/>
          </a:xfrm>
          <a:prstGeom prst="rect">
            <a:avLst/>
          </a:prstGeom>
          <a:noFill/>
          <a:ln>
            <a:noFill/>
          </a:ln>
        </p:spPr>
        <p:txBody>
          <a:bodyPr lIns="91369" tIns="91369" rIns="91369" bIns="91369" anchor="t" anchorCtr="0"/>
          <a:lstStyle>
            <a:lvl1pPr marL="0" marR="0" lvl="0" indent="0" algn="l" rtl="0">
              <a:spcBef>
                <a:spcPts val="633"/>
              </a:spcBef>
              <a:buClr>
                <a:srgbClr val="347576"/>
              </a:buClr>
              <a:buSzPct val="43478"/>
              <a:buFont typeface="Arial"/>
              <a:buNone/>
              <a:defRPr sz="3200" b="0" i="0" u="none" strike="noStrike" cap="none">
                <a:solidFill>
                  <a:srgbClr val="347576"/>
                </a:solidFill>
                <a:latin typeface="Arial"/>
                <a:ea typeface="Arial"/>
                <a:cs typeface="Arial"/>
                <a:sym typeface="Arial"/>
              </a:defRPr>
            </a:lvl1pPr>
            <a:lvl2pPr marL="740720" marR="0" lvl="1" indent="-116016" algn="l" rtl="0">
              <a:spcBef>
                <a:spcPts val="562"/>
              </a:spcBef>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2313" marR="0" lvl="2" indent="-89242" algn="l" rtl="0">
              <a:spcBef>
                <a:spcPts val="492"/>
              </a:spcBef>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7457" marR="0" lvl="3" indent="-116016"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2600" marR="0" lvl="4" indent="-107095"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6664" marR="0" lvl="5"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8" marR="0" lvl="6"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6949" marR="0" lvl="7"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2087" marR="0" lvl="8"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3" name="Shape 783"/>
          <p:cNvSpPr txBox="1">
            <a:spLocks noGrp="1"/>
          </p:cNvSpPr>
          <p:nvPr>
            <p:ph type="sldNum" idx="12"/>
          </p:nvPr>
        </p:nvSpPr>
        <p:spPr>
          <a:xfrm>
            <a:off x="330200" y="6268208"/>
            <a:ext cx="2133600" cy="365124"/>
          </a:xfrm>
          <a:prstGeom prst="rect">
            <a:avLst/>
          </a:prstGeom>
          <a:noFill/>
          <a:ln>
            <a:noFill/>
          </a:ln>
        </p:spPr>
        <p:txBody>
          <a:bodyPr lIns="91369" tIns="45675" rIns="91369" bIns="45675"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784" name="Shape 784"/>
          <p:cNvSpPr txBox="1">
            <a:spLocks noGrp="1"/>
          </p:cNvSpPr>
          <p:nvPr>
            <p:ph type="dt" idx="10"/>
          </p:nvPr>
        </p:nvSpPr>
        <p:spPr>
          <a:xfrm>
            <a:off x="7419378" y="692675"/>
            <a:ext cx="1079677" cy="256489"/>
          </a:xfrm>
          <a:prstGeom prst="rect">
            <a:avLst/>
          </a:prstGeom>
          <a:noFill/>
          <a:ln>
            <a:noFill/>
          </a:ln>
        </p:spPr>
        <p:txBody>
          <a:bodyPr lIns="91369" tIns="91369" rIns="91369" bIns="91369"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5141"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426543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785"/>
        <p:cNvGrpSpPr/>
        <p:nvPr/>
      </p:nvGrpSpPr>
      <p:grpSpPr>
        <a:xfrm>
          <a:off x="0" y="0"/>
          <a:ext cx="0" cy="0"/>
          <a:chOff x="0" y="0"/>
          <a:chExt cx="0" cy="0"/>
        </a:xfrm>
      </p:grpSpPr>
      <p:sp>
        <p:nvSpPr>
          <p:cNvPr id="786" name="Shape 786"/>
          <p:cNvSpPr txBox="1">
            <a:spLocks noGrp="1"/>
          </p:cNvSpPr>
          <p:nvPr>
            <p:ph type="body" idx="1"/>
          </p:nvPr>
        </p:nvSpPr>
        <p:spPr>
          <a:xfrm>
            <a:off x="3575050" y="1838959"/>
            <a:ext cx="5111750" cy="4185920"/>
          </a:xfrm>
          <a:prstGeom prst="rect">
            <a:avLst/>
          </a:prstGeom>
          <a:noFill/>
          <a:ln>
            <a:noFill/>
          </a:ln>
        </p:spPr>
        <p:txBody>
          <a:bodyPr lIns="91369" tIns="91369" rIns="91369" bIns="91369" anchor="t" anchorCtr="0"/>
          <a:lstStyle>
            <a:lvl1pPr marL="0" marR="0" lvl="0" indent="0" algn="l" rtl="0">
              <a:spcBef>
                <a:spcPts val="633"/>
              </a:spcBef>
              <a:buClr>
                <a:srgbClr val="347576"/>
              </a:buClr>
              <a:buFont typeface="Arial"/>
              <a:buNone/>
              <a:defRPr sz="3200" b="0" i="0" u="none" strike="noStrike" cap="none">
                <a:solidFill>
                  <a:srgbClr val="347576"/>
                </a:solidFill>
                <a:latin typeface="Arial"/>
                <a:ea typeface="Arial"/>
                <a:cs typeface="Arial"/>
                <a:sym typeface="Arial"/>
              </a:defRPr>
            </a:lvl1pPr>
            <a:lvl2pPr marL="740720" marR="0" lvl="1" indent="-116016" algn="l" rtl="0">
              <a:spcBef>
                <a:spcPts val="562"/>
              </a:spcBef>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2313" marR="0" lvl="2" indent="-89242" algn="l" rtl="0">
              <a:spcBef>
                <a:spcPts val="492"/>
              </a:spcBef>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7457" marR="0" lvl="3" indent="-116016"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2600" marR="0" lvl="4" indent="-107095"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6664" marR="0" lvl="5"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8" marR="0" lvl="6"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6949" marR="0" lvl="7"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2087" marR="0" lvl="8"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7" name="Shape 787"/>
          <p:cNvSpPr txBox="1">
            <a:spLocks noGrp="1"/>
          </p:cNvSpPr>
          <p:nvPr>
            <p:ph type="body" idx="2"/>
          </p:nvPr>
        </p:nvSpPr>
        <p:spPr>
          <a:xfrm>
            <a:off x="457202" y="1838959"/>
            <a:ext cx="3008313" cy="4185920"/>
          </a:xfrm>
          <a:prstGeom prst="rect">
            <a:avLst/>
          </a:prstGeom>
          <a:noFill/>
          <a:ln>
            <a:noFill/>
          </a:ln>
        </p:spPr>
        <p:txBody>
          <a:bodyPr lIns="91369" tIns="91369" rIns="91369" bIns="91369" anchor="t" anchorCtr="0"/>
          <a:lstStyle>
            <a:lvl1pPr marL="0" marR="0" lvl="0" indent="0" algn="l" rtl="0">
              <a:spcBef>
                <a:spcPts val="281"/>
              </a:spcBef>
              <a:buClr>
                <a:schemeClr val="accent3"/>
              </a:buClr>
              <a:buFont typeface="Arial"/>
              <a:buNone/>
              <a:defRPr sz="1400" b="0" i="0" u="none" strike="noStrike" cap="none">
                <a:solidFill>
                  <a:schemeClr val="accent3"/>
                </a:solidFill>
                <a:latin typeface="Arial"/>
                <a:ea typeface="Arial"/>
                <a:cs typeface="Arial"/>
                <a:sym typeface="Arial"/>
              </a:defRPr>
            </a:lvl1pPr>
            <a:lvl2pPr marL="455141" marR="0" lvl="1" indent="-8929" algn="l" rtl="0">
              <a:spcBef>
                <a:spcPts val="211"/>
              </a:spcBef>
              <a:buClr>
                <a:srgbClr val="A6A6A6"/>
              </a:buClr>
              <a:buFont typeface="Arial"/>
              <a:buNone/>
              <a:defRPr sz="1200" b="0" i="0" u="none" strike="noStrike" cap="none">
                <a:solidFill>
                  <a:srgbClr val="A6A6A6"/>
                </a:solidFill>
                <a:latin typeface="Arial"/>
                <a:ea typeface="Arial"/>
                <a:cs typeface="Arial"/>
                <a:sym typeface="Arial"/>
              </a:defRPr>
            </a:lvl2pPr>
            <a:lvl3pPr marL="910281" marR="0" lvl="2" indent="-8929" algn="l" rtl="0">
              <a:spcBef>
                <a:spcPts val="211"/>
              </a:spcBef>
              <a:buClr>
                <a:srgbClr val="A6A6A6"/>
              </a:buClr>
              <a:buFont typeface="Arial"/>
              <a:buNone/>
              <a:defRPr sz="1000" b="0" i="0" u="none" strike="noStrike" cap="none">
                <a:solidFill>
                  <a:srgbClr val="A6A6A6"/>
                </a:solidFill>
                <a:latin typeface="Arial"/>
                <a:ea typeface="Arial"/>
                <a:cs typeface="Arial"/>
                <a:sym typeface="Arial"/>
              </a:defRPr>
            </a:lvl3pPr>
            <a:lvl4pPr marL="1374345" marR="0" lvl="3" indent="-17848" algn="l" rtl="0">
              <a:spcBef>
                <a:spcPts val="211"/>
              </a:spcBef>
              <a:buClr>
                <a:srgbClr val="A6A6A6"/>
              </a:buClr>
              <a:buFont typeface="Arial"/>
              <a:buNone/>
              <a:defRPr sz="900" b="0" i="0" u="none" strike="noStrike" cap="none">
                <a:solidFill>
                  <a:srgbClr val="A6A6A6"/>
                </a:solidFill>
                <a:latin typeface="Arial"/>
                <a:ea typeface="Arial"/>
                <a:cs typeface="Arial"/>
                <a:sym typeface="Arial"/>
              </a:defRPr>
            </a:lvl4pPr>
            <a:lvl5pPr marL="1829492" marR="0" lvl="4" indent="-17848" algn="l" rtl="0">
              <a:spcBef>
                <a:spcPts val="211"/>
              </a:spcBef>
              <a:buClr>
                <a:srgbClr val="A6A6A6"/>
              </a:buClr>
              <a:buFont typeface="Arial"/>
              <a:buNone/>
              <a:defRPr sz="900" b="0" i="0" u="none" strike="noStrike" cap="none">
                <a:solidFill>
                  <a:srgbClr val="A6A6A6"/>
                </a:solidFill>
                <a:latin typeface="Arial"/>
                <a:ea typeface="Arial"/>
                <a:cs typeface="Arial"/>
                <a:sym typeface="Arial"/>
              </a:defRPr>
            </a:lvl5pPr>
            <a:lvl6pPr marL="2284632" marR="0" lvl="5"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6pPr>
            <a:lvl7pPr marL="2739776" marR="0" lvl="6"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7pPr>
            <a:lvl8pPr marL="3194917" marR="0" lvl="7"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8pPr>
            <a:lvl9pPr marL="3658984" marR="0" lvl="8" indent="-17848"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788" name="Shape 788"/>
          <p:cNvSpPr txBox="1">
            <a:spLocks noGrp="1"/>
          </p:cNvSpPr>
          <p:nvPr>
            <p:ph type="sldNum" idx="12"/>
          </p:nvPr>
        </p:nvSpPr>
        <p:spPr>
          <a:xfrm>
            <a:off x="330200" y="6268208"/>
            <a:ext cx="2133600" cy="365124"/>
          </a:xfrm>
          <a:prstGeom prst="rect">
            <a:avLst/>
          </a:prstGeom>
          <a:noFill/>
          <a:ln>
            <a:noFill/>
          </a:ln>
        </p:spPr>
        <p:txBody>
          <a:bodyPr lIns="91369" tIns="45675" rIns="91369" bIns="45675"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789" name="Shape 789"/>
          <p:cNvSpPr txBox="1">
            <a:spLocks noGrp="1"/>
          </p:cNvSpPr>
          <p:nvPr>
            <p:ph type="dt" idx="10"/>
          </p:nvPr>
        </p:nvSpPr>
        <p:spPr>
          <a:xfrm>
            <a:off x="7419378" y="692675"/>
            <a:ext cx="1079677" cy="256489"/>
          </a:xfrm>
          <a:prstGeom prst="rect">
            <a:avLst/>
          </a:prstGeom>
          <a:noFill/>
          <a:ln>
            <a:noFill/>
          </a:ln>
        </p:spPr>
        <p:txBody>
          <a:bodyPr lIns="91369" tIns="91369" rIns="91369" bIns="91369"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5141"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659220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790"/>
        <p:cNvGrpSpPr/>
        <p:nvPr/>
      </p:nvGrpSpPr>
      <p:grpSpPr>
        <a:xfrm>
          <a:off x="0" y="0"/>
          <a:ext cx="0" cy="0"/>
          <a:chOff x="0" y="0"/>
          <a:chExt cx="0" cy="0"/>
        </a:xfrm>
      </p:grpSpPr>
      <p:sp>
        <p:nvSpPr>
          <p:cNvPr id="791" name="Shape 791"/>
          <p:cNvSpPr>
            <a:spLocks noGrp="1"/>
          </p:cNvSpPr>
          <p:nvPr>
            <p:ph type="pic" idx="2"/>
          </p:nvPr>
        </p:nvSpPr>
        <p:spPr>
          <a:xfrm>
            <a:off x="532391" y="1808486"/>
            <a:ext cx="8090123" cy="3276101"/>
          </a:xfrm>
          <a:prstGeom prst="rect">
            <a:avLst/>
          </a:prstGeom>
          <a:noFill/>
          <a:ln>
            <a:noFill/>
          </a:ln>
        </p:spPr>
        <p:txBody>
          <a:bodyPr lIns="91369" tIns="91369" rIns="91369" bIns="91369" anchor="t" anchorCtr="0"/>
          <a:lstStyle>
            <a:lvl1pPr marL="0" marR="0" lvl="0" indent="0" algn="l" rtl="0">
              <a:spcBef>
                <a:spcPts val="633"/>
              </a:spcBef>
              <a:buClr>
                <a:srgbClr val="347576"/>
              </a:buClr>
              <a:buSzPct val="43478"/>
              <a:buFont typeface="Arial"/>
              <a:buNone/>
              <a:defRPr sz="3200" b="0" i="0" u="none" strike="noStrike" cap="none">
                <a:solidFill>
                  <a:srgbClr val="347576"/>
                </a:solidFill>
                <a:latin typeface="Arial"/>
                <a:ea typeface="Arial"/>
                <a:cs typeface="Arial"/>
                <a:sym typeface="Arial"/>
              </a:defRPr>
            </a:lvl1pPr>
            <a:lvl2pPr marL="455141" marR="0" lvl="1" indent="-8929" algn="l" rtl="0">
              <a:spcBef>
                <a:spcPts val="562"/>
              </a:spcBef>
              <a:buClr>
                <a:srgbClr val="A6A6A6"/>
              </a:buClr>
              <a:buSzPct val="50000"/>
              <a:buFont typeface="Arial"/>
              <a:buNone/>
              <a:defRPr sz="2800" b="0" i="0" u="none" strike="noStrike" cap="none">
                <a:solidFill>
                  <a:srgbClr val="A6A6A6"/>
                </a:solidFill>
                <a:latin typeface="Arial"/>
                <a:ea typeface="Arial"/>
                <a:cs typeface="Arial"/>
                <a:sym typeface="Arial"/>
              </a:defRPr>
            </a:lvl2pPr>
            <a:lvl3pPr marL="910281" marR="0" lvl="2" indent="-8929" algn="l" rtl="0">
              <a:spcBef>
                <a:spcPts val="492"/>
              </a:spcBef>
              <a:buClr>
                <a:srgbClr val="A6A6A6"/>
              </a:buClr>
              <a:buSzPct val="58823"/>
              <a:buFont typeface="Arial"/>
              <a:buNone/>
              <a:defRPr sz="2400" b="0" i="0" u="none" strike="noStrike" cap="none">
                <a:solidFill>
                  <a:srgbClr val="A6A6A6"/>
                </a:solidFill>
                <a:latin typeface="Arial"/>
                <a:ea typeface="Arial"/>
                <a:cs typeface="Arial"/>
                <a:sym typeface="Arial"/>
              </a:defRPr>
            </a:lvl3pPr>
            <a:lvl4pPr marL="1374345" marR="0" lvl="3" indent="-17848" algn="l" rtl="0">
              <a:spcBef>
                <a:spcPts val="422"/>
              </a:spcBef>
              <a:buClr>
                <a:srgbClr val="A6A6A6"/>
              </a:buClr>
              <a:buSzPct val="71428"/>
              <a:buFont typeface="Arial"/>
              <a:buNone/>
              <a:defRPr sz="2000" b="0" i="0" u="none" strike="noStrike" cap="none">
                <a:solidFill>
                  <a:srgbClr val="A6A6A6"/>
                </a:solidFill>
                <a:latin typeface="Arial"/>
                <a:ea typeface="Arial"/>
                <a:cs typeface="Arial"/>
                <a:sym typeface="Arial"/>
              </a:defRPr>
            </a:lvl4pPr>
            <a:lvl5pPr marL="1829492" marR="0" lvl="4" indent="-17848" algn="l" rtl="0">
              <a:spcBef>
                <a:spcPts val="422"/>
              </a:spcBef>
              <a:buClr>
                <a:srgbClr val="A6A6A6"/>
              </a:buClr>
              <a:buSzPct val="71428"/>
              <a:buFont typeface="Arial"/>
              <a:buNone/>
              <a:defRPr sz="2000" b="0" i="0" u="none" strike="noStrike" cap="none">
                <a:solidFill>
                  <a:srgbClr val="A6A6A6"/>
                </a:solidFill>
                <a:latin typeface="Arial"/>
                <a:ea typeface="Arial"/>
                <a:cs typeface="Arial"/>
                <a:sym typeface="Arial"/>
              </a:defRPr>
            </a:lvl5pPr>
            <a:lvl6pPr marL="2284632" marR="0" lvl="5"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6pPr>
            <a:lvl7pPr marL="2739776" marR="0" lvl="6"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7pPr>
            <a:lvl8pPr marL="3194917" marR="0" lvl="7"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8pPr>
            <a:lvl9pPr marL="3658984" marR="0" lvl="8" indent="-17848"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9pPr>
          </a:lstStyle>
          <a:p>
            <a:endParaRPr/>
          </a:p>
        </p:txBody>
      </p:sp>
      <p:sp>
        <p:nvSpPr>
          <p:cNvPr id="792" name="Shape 792"/>
          <p:cNvSpPr txBox="1">
            <a:spLocks noGrp="1"/>
          </p:cNvSpPr>
          <p:nvPr>
            <p:ph type="body" idx="1"/>
          </p:nvPr>
        </p:nvSpPr>
        <p:spPr>
          <a:xfrm>
            <a:off x="532373" y="5367338"/>
            <a:ext cx="4679709" cy="804862"/>
          </a:xfrm>
          <a:prstGeom prst="rect">
            <a:avLst/>
          </a:prstGeom>
          <a:noFill/>
          <a:ln>
            <a:noFill/>
          </a:ln>
        </p:spPr>
        <p:txBody>
          <a:bodyPr lIns="91369" tIns="91369" rIns="91369" bIns="91369" anchor="t" anchorCtr="0"/>
          <a:lstStyle>
            <a:lvl1pPr marL="0" marR="0" lvl="0" indent="0" algn="l" rtl="0">
              <a:spcBef>
                <a:spcPts val="281"/>
              </a:spcBef>
              <a:buClr>
                <a:srgbClr val="347576"/>
              </a:buClr>
              <a:buFont typeface="Arial"/>
              <a:buNone/>
              <a:defRPr sz="1400" b="0" i="0" u="none" strike="noStrike" cap="none">
                <a:solidFill>
                  <a:srgbClr val="347576"/>
                </a:solidFill>
                <a:latin typeface="Arial"/>
                <a:ea typeface="Arial"/>
                <a:cs typeface="Arial"/>
                <a:sym typeface="Arial"/>
              </a:defRPr>
            </a:lvl1pPr>
            <a:lvl2pPr marL="455141" marR="0" lvl="1" indent="-8929" algn="l" rtl="0">
              <a:spcBef>
                <a:spcPts val="211"/>
              </a:spcBef>
              <a:buClr>
                <a:srgbClr val="A6A6A6"/>
              </a:buClr>
              <a:buFont typeface="Arial"/>
              <a:buNone/>
              <a:defRPr sz="1200" b="0" i="0" u="none" strike="noStrike" cap="none">
                <a:solidFill>
                  <a:srgbClr val="A6A6A6"/>
                </a:solidFill>
                <a:latin typeface="Arial"/>
                <a:ea typeface="Arial"/>
                <a:cs typeface="Arial"/>
                <a:sym typeface="Arial"/>
              </a:defRPr>
            </a:lvl2pPr>
            <a:lvl3pPr marL="910281" marR="0" lvl="2" indent="-8929" algn="l" rtl="0">
              <a:spcBef>
                <a:spcPts val="211"/>
              </a:spcBef>
              <a:buClr>
                <a:srgbClr val="A6A6A6"/>
              </a:buClr>
              <a:buFont typeface="Arial"/>
              <a:buNone/>
              <a:defRPr sz="1000" b="0" i="0" u="none" strike="noStrike" cap="none">
                <a:solidFill>
                  <a:srgbClr val="A6A6A6"/>
                </a:solidFill>
                <a:latin typeface="Arial"/>
                <a:ea typeface="Arial"/>
                <a:cs typeface="Arial"/>
                <a:sym typeface="Arial"/>
              </a:defRPr>
            </a:lvl3pPr>
            <a:lvl4pPr marL="1374345" marR="0" lvl="3" indent="-17848" algn="l" rtl="0">
              <a:spcBef>
                <a:spcPts val="211"/>
              </a:spcBef>
              <a:buClr>
                <a:srgbClr val="A6A6A6"/>
              </a:buClr>
              <a:buFont typeface="Arial"/>
              <a:buNone/>
              <a:defRPr sz="900" b="0" i="0" u="none" strike="noStrike" cap="none">
                <a:solidFill>
                  <a:srgbClr val="A6A6A6"/>
                </a:solidFill>
                <a:latin typeface="Arial"/>
                <a:ea typeface="Arial"/>
                <a:cs typeface="Arial"/>
                <a:sym typeface="Arial"/>
              </a:defRPr>
            </a:lvl4pPr>
            <a:lvl5pPr marL="1829492" marR="0" lvl="4" indent="-17848" algn="l" rtl="0">
              <a:spcBef>
                <a:spcPts val="211"/>
              </a:spcBef>
              <a:buClr>
                <a:srgbClr val="A6A6A6"/>
              </a:buClr>
              <a:buFont typeface="Arial"/>
              <a:buNone/>
              <a:defRPr sz="900" b="0" i="0" u="none" strike="noStrike" cap="none">
                <a:solidFill>
                  <a:srgbClr val="A6A6A6"/>
                </a:solidFill>
                <a:latin typeface="Arial"/>
                <a:ea typeface="Arial"/>
                <a:cs typeface="Arial"/>
                <a:sym typeface="Arial"/>
              </a:defRPr>
            </a:lvl5pPr>
            <a:lvl6pPr marL="2284632" marR="0" lvl="5"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6pPr>
            <a:lvl7pPr marL="2739776" marR="0" lvl="6"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7pPr>
            <a:lvl8pPr marL="3194917" marR="0" lvl="7"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8pPr>
            <a:lvl9pPr marL="3658984" marR="0" lvl="8" indent="-17848"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793" name="Shape 793"/>
          <p:cNvSpPr txBox="1">
            <a:spLocks noGrp="1"/>
          </p:cNvSpPr>
          <p:nvPr>
            <p:ph type="sldNum" idx="12"/>
          </p:nvPr>
        </p:nvSpPr>
        <p:spPr>
          <a:xfrm>
            <a:off x="330200" y="6268208"/>
            <a:ext cx="2133600" cy="365124"/>
          </a:xfrm>
          <a:prstGeom prst="rect">
            <a:avLst/>
          </a:prstGeom>
          <a:noFill/>
          <a:ln>
            <a:noFill/>
          </a:ln>
        </p:spPr>
        <p:txBody>
          <a:bodyPr lIns="91369" tIns="45675" rIns="91369" bIns="45675"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794" name="Shape 794"/>
          <p:cNvSpPr txBox="1">
            <a:spLocks noGrp="1"/>
          </p:cNvSpPr>
          <p:nvPr>
            <p:ph type="dt" idx="10"/>
          </p:nvPr>
        </p:nvSpPr>
        <p:spPr>
          <a:xfrm>
            <a:off x="7419378" y="692675"/>
            <a:ext cx="1079677" cy="256489"/>
          </a:xfrm>
          <a:prstGeom prst="rect">
            <a:avLst/>
          </a:prstGeom>
          <a:noFill/>
          <a:ln>
            <a:noFill/>
          </a:ln>
        </p:spPr>
        <p:txBody>
          <a:bodyPr lIns="91369" tIns="91369" rIns="91369" bIns="91369"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5141"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180724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cSld name="3_Blank">
    <p:spTree>
      <p:nvGrpSpPr>
        <p:cNvPr id="1" name="Shape 795"/>
        <p:cNvGrpSpPr/>
        <p:nvPr/>
      </p:nvGrpSpPr>
      <p:grpSpPr>
        <a:xfrm>
          <a:off x="0" y="0"/>
          <a:ext cx="0" cy="0"/>
          <a:chOff x="0" y="0"/>
          <a:chExt cx="0" cy="0"/>
        </a:xfrm>
      </p:grpSpPr>
      <p:sp>
        <p:nvSpPr>
          <p:cNvPr id="796" name="Shape 796"/>
          <p:cNvSpPr txBox="1">
            <a:spLocks noGrp="1"/>
          </p:cNvSpPr>
          <p:nvPr>
            <p:ph type="dt" idx="10"/>
          </p:nvPr>
        </p:nvSpPr>
        <p:spPr>
          <a:xfrm>
            <a:off x="457200" y="6251575"/>
            <a:ext cx="2133600" cy="476250"/>
          </a:xfrm>
          <a:prstGeom prst="rect">
            <a:avLst/>
          </a:prstGeom>
          <a:noFill/>
          <a:ln>
            <a:noFill/>
          </a:ln>
        </p:spPr>
        <p:txBody>
          <a:bodyPr lIns="91369" tIns="91369" rIns="91369" bIns="91369"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5141"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797" name="Shape 797"/>
          <p:cNvSpPr txBox="1">
            <a:spLocks noGrp="1"/>
          </p:cNvSpPr>
          <p:nvPr>
            <p:ph type="sldNum" idx="12"/>
          </p:nvPr>
        </p:nvSpPr>
        <p:spPr>
          <a:xfrm>
            <a:off x="6553200" y="6248401"/>
            <a:ext cx="2133600" cy="476250"/>
          </a:xfrm>
          <a:prstGeom prst="rect">
            <a:avLst/>
          </a:prstGeom>
          <a:noFill/>
          <a:ln>
            <a:noFill/>
          </a:ln>
        </p:spPr>
        <p:txBody>
          <a:bodyPr lIns="91369" tIns="45675" rIns="91369" bIns="45675" anchor="t" anchorCtr="0">
            <a:noAutofit/>
          </a:bodyPr>
          <a:lstStyle/>
          <a:p>
            <a:pPr>
              <a:buSzPct val="25000"/>
            </a:pP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798" name="Shape 798"/>
          <p:cNvSpPr txBox="1">
            <a:spLocks noGrp="1"/>
          </p:cNvSpPr>
          <p:nvPr>
            <p:ph type="ftr" idx="11"/>
          </p:nvPr>
        </p:nvSpPr>
        <p:spPr>
          <a:xfrm>
            <a:off x="3124199" y="6248401"/>
            <a:ext cx="2895600" cy="476250"/>
          </a:xfrm>
          <a:prstGeom prst="rect">
            <a:avLst/>
          </a:prstGeom>
          <a:noFill/>
          <a:ln>
            <a:noFill/>
          </a:ln>
        </p:spPr>
        <p:txBody>
          <a:bodyPr lIns="91369" tIns="91369" rIns="91369" bIns="91369" anchor="t" anchorCtr="0"/>
          <a:lstStyle>
            <a:lvl1pPr marL="0" marR="0" lvl="0" indent="0" algn="l" rtl="0">
              <a:spcBef>
                <a:spcPts val="0"/>
              </a:spcBef>
              <a:spcAft>
                <a:spcPts val="0"/>
              </a:spcAft>
              <a:buSzPct val="58823"/>
              <a:buNone/>
              <a:defRPr sz="2400">
                <a:solidFill>
                  <a:schemeClr val="dk1"/>
                </a:solidFill>
                <a:latin typeface="Garamond"/>
                <a:ea typeface="Garamond"/>
                <a:cs typeface="Garamond"/>
                <a:sym typeface="Garamond"/>
              </a:defRPr>
            </a:lvl1pPr>
            <a:lvl2pPr marL="455141"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pPr defTabSz="914306"/>
            <a:endParaRPr lang="en-US" kern="0">
              <a:solidFill>
                <a:srgbClr val="455560"/>
              </a:solidFill>
            </a:endParaRPr>
          </a:p>
        </p:txBody>
      </p:sp>
    </p:spTree>
    <p:extLst>
      <p:ext uri="{BB962C8B-B14F-4D97-AF65-F5344CB8AC3E}">
        <p14:creationId xmlns:p14="http://schemas.microsoft.com/office/powerpoint/2010/main" val="2767993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799"/>
        <p:cNvGrpSpPr/>
        <p:nvPr/>
      </p:nvGrpSpPr>
      <p:grpSpPr>
        <a:xfrm>
          <a:off x="0" y="0"/>
          <a:ext cx="0" cy="0"/>
          <a:chOff x="0" y="0"/>
          <a:chExt cx="0" cy="0"/>
        </a:xfrm>
      </p:grpSpPr>
      <p:sp>
        <p:nvSpPr>
          <p:cNvPr id="800" name="Shape 800"/>
          <p:cNvSpPr txBox="1">
            <a:spLocks noGrp="1"/>
          </p:cNvSpPr>
          <p:nvPr>
            <p:ph type="body" idx="1"/>
          </p:nvPr>
        </p:nvSpPr>
        <p:spPr>
          <a:xfrm>
            <a:off x="457200" y="1600216"/>
            <a:ext cx="8229600" cy="4525963"/>
          </a:xfrm>
          <a:prstGeom prst="rect">
            <a:avLst/>
          </a:prstGeom>
          <a:noFill/>
          <a:ln>
            <a:noFill/>
          </a:ln>
        </p:spPr>
        <p:txBody>
          <a:bodyPr lIns="91369" tIns="91369" rIns="91369" bIns="91369" anchor="t" anchorCtr="0"/>
          <a:lstStyle>
            <a:lvl1pPr marL="0" marR="0" lvl="0" indent="0" algn="l" rtl="0">
              <a:spcBef>
                <a:spcPts val="633"/>
              </a:spcBef>
              <a:buClr>
                <a:srgbClr val="FFC000"/>
              </a:buClr>
              <a:buFont typeface="Arial"/>
              <a:buNone/>
              <a:defRPr sz="3200" b="0" i="0" u="none" strike="noStrike" cap="none">
                <a:solidFill>
                  <a:srgbClr val="347576"/>
                </a:solidFill>
                <a:latin typeface="Arial"/>
                <a:ea typeface="Arial"/>
                <a:cs typeface="Arial"/>
                <a:sym typeface="Arial"/>
              </a:defRPr>
            </a:lvl1pPr>
            <a:lvl2pPr marL="740720" marR="0" lvl="1" indent="-116016" algn="l" rtl="0">
              <a:spcBef>
                <a:spcPts val="562"/>
              </a:spcBef>
              <a:buClr>
                <a:srgbClr val="347576"/>
              </a:buClr>
              <a:buSzPct val="100000"/>
              <a:buFont typeface="Arial"/>
              <a:buChar char="•"/>
              <a:defRPr sz="2800" b="0" i="0" u="none" strike="noStrike" cap="none">
                <a:solidFill>
                  <a:srgbClr val="347576"/>
                </a:solidFill>
                <a:latin typeface="Arial"/>
                <a:ea typeface="Arial"/>
                <a:cs typeface="Arial"/>
                <a:sym typeface="Arial"/>
              </a:defRPr>
            </a:lvl2pPr>
            <a:lvl3pPr marL="1142313" marR="0" lvl="2" indent="-89242" algn="l" rtl="0">
              <a:spcBef>
                <a:spcPts val="492"/>
              </a:spcBef>
              <a:buClr>
                <a:srgbClr val="347576"/>
              </a:buClr>
              <a:buSzPct val="100000"/>
              <a:buFont typeface="Arial"/>
              <a:buChar char="•"/>
              <a:defRPr sz="2400" b="0" i="0" u="none" strike="noStrike" cap="none">
                <a:solidFill>
                  <a:srgbClr val="347576"/>
                </a:solidFill>
                <a:latin typeface="Arial"/>
                <a:ea typeface="Arial"/>
                <a:cs typeface="Arial"/>
                <a:sym typeface="Arial"/>
              </a:defRPr>
            </a:lvl3pPr>
            <a:lvl4pPr marL="1597457" marR="0" lvl="3" indent="-116016" algn="l" rtl="0">
              <a:spcBef>
                <a:spcPts val="422"/>
              </a:spcBef>
              <a:buClr>
                <a:srgbClr val="347576"/>
              </a:buClr>
              <a:buSzPct val="100000"/>
              <a:buFont typeface="Arial"/>
              <a:buChar char="•"/>
              <a:defRPr sz="2000" b="0" i="0" u="none" strike="noStrike" cap="none">
                <a:solidFill>
                  <a:srgbClr val="347576"/>
                </a:solidFill>
                <a:latin typeface="Arial"/>
                <a:ea typeface="Arial"/>
                <a:cs typeface="Arial"/>
                <a:sym typeface="Arial"/>
              </a:defRPr>
            </a:lvl4pPr>
            <a:lvl5pPr marL="2052600" marR="0" lvl="4" indent="-124942" algn="l" rtl="0">
              <a:spcBef>
                <a:spcPts val="352"/>
              </a:spcBef>
              <a:buClr>
                <a:srgbClr val="347576"/>
              </a:buClr>
              <a:buSzPct val="100000"/>
              <a:buFont typeface="Arial"/>
              <a:buChar char="•"/>
              <a:defRPr sz="1800" b="0" i="0" u="none" strike="noStrike" cap="none">
                <a:solidFill>
                  <a:srgbClr val="347576"/>
                </a:solidFill>
                <a:latin typeface="Arial"/>
                <a:ea typeface="Arial"/>
                <a:cs typeface="Arial"/>
                <a:sym typeface="Arial"/>
              </a:defRPr>
            </a:lvl5pPr>
            <a:lvl6pPr marL="2516664" marR="0" lvl="5"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8" marR="0" lvl="6"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6949" marR="0" lvl="7"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2087" marR="0" lvl="8" indent="-116016"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1" name="Shape 801"/>
          <p:cNvSpPr txBox="1">
            <a:spLocks noGrp="1"/>
          </p:cNvSpPr>
          <p:nvPr>
            <p:ph type="dt" idx="10"/>
          </p:nvPr>
        </p:nvSpPr>
        <p:spPr>
          <a:xfrm>
            <a:off x="457200" y="6251575"/>
            <a:ext cx="2133600" cy="476250"/>
          </a:xfrm>
          <a:prstGeom prst="rect">
            <a:avLst/>
          </a:prstGeom>
          <a:noFill/>
          <a:ln>
            <a:noFill/>
          </a:ln>
        </p:spPr>
        <p:txBody>
          <a:bodyPr lIns="91369" tIns="91369" rIns="91369" bIns="91369"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5141"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802" name="Shape 802"/>
          <p:cNvSpPr txBox="1">
            <a:spLocks noGrp="1"/>
          </p:cNvSpPr>
          <p:nvPr>
            <p:ph type="sldNum" idx="12"/>
          </p:nvPr>
        </p:nvSpPr>
        <p:spPr>
          <a:xfrm>
            <a:off x="6553200" y="6248401"/>
            <a:ext cx="2133600" cy="476250"/>
          </a:xfrm>
          <a:prstGeom prst="rect">
            <a:avLst/>
          </a:prstGeom>
          <a:noFill/>
          <a:ln>
            <a:noFill/>
          </a:ln>
        </p:spPr>
        <p:txBody>
          <a:bodyPr lIns="91369" tIns="45675" rIns="91369" bIns="45675" anchor="t" anchorCtr="0">
            <a:noAutofit/>
          </a:bodyPr>
          <a:lstStyle/>
          <a:p>
            <a:pPr>
              <a:buSzPct val="25000"/>
            </a:pP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803" name="Shape 803"/>
          <p:cNvSpPr txBox="1">
            <a:spLocks noGrp="1"/>
          </p:cNvSpPr>
          <p:nvPr>
            <p:ph type="ftr" idx="11"/>
          </p:nvPr>
        </p:nvSpPr>
        <p:spPr>
          <a:xfrm>
            <a:off x="3124199" y="6248401"/>
            <a:ext cx="2895600" cy="476250"/>
          </a:xfrm>
          <a:prstGeom prst="rect">
            <a:avLst/>
          </a:prstGeom>
          <a:noFill/>
          <a:ln>
            <a:noFill/>
          </a:ln>
        </p:spPr>
        <p:txBody>
          <a:bodyPr lIns="91369" tIns="91369" rIns="91369" bIns="91369" anchor="t" anchorCtr="0"/>
          <a:lstStyle>
            <a:lvl1pPr marL="0" marR="0" lvl="0" indent="0" algn="l" rtl="0">
              <a:spcBef>
                <a:spcPts val="0"/>
              </a:spcBef>
              <a:spcAft>
                <a:spcPts val="0"/>
              </a:spcAft>
              <a:buSzPct val="58823"/>
              <a:buNone/>
              <a:defRPr sz="2400">
                <a:solidFill>
                  <a:schemeClr val="dk1"/>
                </a:solidFill>
                <a:latin typeface="Garamond"/>
                <a:ea typeface="Garamond"/>
                <a:cs typeface="Garamond"/>
                <a:sym typeface="Garamond"/>
              </a:defRPr>
            </a:lvl1pPr>
            <a:lvl2pPr marL="455141"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pPr defTabSz="914306"/>
            <a:endParaRPr lang="en-US" kern="0">
              <a:solidFill>
                <a:srgbClr val="455560"/>
              </a:solidFill>
            </a:endParaRPr>
          </a:p>
        </p:txBody>
      </p:sp>
    </p:spTree>
    <p:extLst>
      <p:ext uri="{BB962C8B-B14F-4D97-AF65-F5344CB8AC3E}">
        <p14:creationId xmlns:p14="http://schemas.microsoft.com/office/powerpoint/2010/main" val="784915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Section Header">
    <p:spTree>
      <p:nvGrpSpPr>
        <p:cNvPr id="1" name="Shape 939"/>
        <p:cNvGrpSpPr/>
        <p:nvPr/>
      </p:nvGrpSpPr>
      <p:grpSpPr>
        <a:xfrm>
          <a:off x="0" y="0"/>
          <a:ext cx="0" cy="0"/>
          <a:chOff x="0" y="0"/>
          <a:chExt cx="0" cy="0"/>
        </a:xfrm>
      </p:grpSpPr>
      <p:sp>
        <p:nvSpPr>
          <p:cNvPr id="940" name="Shape 940"/>
          <p:cNvSpPr txBox="1">
            <a:spLocks noGrp="1"/>
          </p:cNvSpPr>
          <p:nvPr>
            <p:ph type="body" idx="1"/>
          </p:nvPr>
        </p:nvSpPr>
        <p:spPr>
          <a:xfrm>
            <a:off x="722313" y="2906742"/>
            <a:ext cx="7772400" cy="1500187"/>
          </a:xfrm>
          <a:prstGeom prst="rect">
            <a:avLst/>
          </a:prstGeom>
          <a:noFill/>
          <a:ln>
            <a:noFill/>
          </a:ln>
        </p:spPr>
        <p:txBody>
          <a:bodyPr lIns="91326" tIns="91326" rIns="91326" bIns="91326" anchor="b" anchorCtr="0"/>
          <a:lstStyle>
            <a:lvl1pPr marL="0" marR="0" lvl="0" indent="0" algn="l" rtl="0">
              <a:spcBef>
                <a:spcPts val="422"/>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1pPr>
            <a:lvl2pPr marL="454932" marR="0" lvl="1" indent="-8929" algn="l" rtl="0">
              <a:spcBef>
                <a:spcPts val="352"/>
              </a:spcBef>
              <a:spcAft>
                <a:spcPts val="0"/>
              </a:spcAft>
              <a:buClr>
                <a:srgbClr val="888888"/>
              </a:buClr>
              <a:buFont typeface="Arial"/>
              <a:buNone/>
              <a:defRPr sz="1800" b="0" i="0" u="none" strike="noStrike" cap="none">
                <a:solidFill>
                  <a:srgbClr val="888888"/>
                </a:solidFill>
                <a:latin typeface="Arial"/>
                <a:ea typeface="Arial"/>
                <a:cs typeface="Arial"/>
                <a:sym typeface="Arial"/>
              </a:defRPr>
            </a:lvl2pPr>
            <a:lvl3pPr marL="909861" marR="0" lvl="2" indent="-8929" algn="l" rtl="0">
              <a:spcBef>
                <a:spcPts val="352"/>
              </a:spcBef>
              <a:spcAft>
                <a:spcPts val="0"/>
              </a:spcAft>
              <a:buClr>
                <a:srgbClr val="888888"/>
              </a:buClr>
              <a:buFont typeface="Arial"/>
              <a:buNone/>
              <a:defRPr sz="1600" b="0" i="0" u="none" strike="noStrike" cap="none">
                <a:solidFill>
                  <a:srgbClr val="888888"/>
                </a:solidFill>
                <a:latin typeface="Arial"/>
                <a:ea typeface="Arial"/>
                <a:cs typeface="Arial"/>
                <a:sym typeface="Arial"/>
              </a:defRPr>
            </a:lvl3pPr>
            <a:lvl4pPr marL="1373708" marR="0" lvl="3" indent="-17839" algn="l" rtl="0">
              <a:spcBef>
                <a:spcPts val="281"/>
              </a:spcBef>
              <a:spcAft>
                <a:spcPts val="0"/>
              </a:spcAft>
              <a:buClr>
                <a:srgbClr val="888888"/>
              </a:buClr>
              <a:buFont typeface="Arial"/>
              <a:buNone/>
              <a:defRPr sz="1400" b="0" i="0" u="none" strike="noStrike" cap="none">
                <a:solidFill>
                  <a:srgbClr val="888888"/>
                </a:solidFill>
                <a:latin typeface="Arial"/>
                <a:ea typeface="Arial"/>
                <a:cs typeface="Arial"/>
                <a:sym typeface="Arial"/>
              </a:defRPr>
            </a:lvl4pPr>
            <a:lvl5pPr marL="1828651" marR="0" lvl="4" indent="-17839" algn="l" rtl="0">
              <a:spcBef>
                <a:spcPts val="281"/>
              </a:spcBef>
              <a:spcAft>
                <a:spcPts val="0"/>
              </a:spcAft>
              <a:buClr>
                <a:srgbClr val="888888"/>
              </a:buClr>
              <a:buFont typeface="Arial"/>
              <a:buNone/>
              <a:defRPr sz="1400" b="0" i="0" u="none" strike="noStrike" cap="none">
                <a:solidFill>
                  <a:srgbClr val="888888"/>
                </a:solidFill>
                <a:latin typeface="Arial"/>
                <a:ea typeface="Arial"/>
                <a:cs typeface="Arial"/>
                <a:sym typeface="Arial"/>
              </a:defRPr>
            </a:lvl5pPr>
            <a:lvl6pPr marL="2283579" marR="0" lvl="5" indent="-8929" algn="l" rtl="0">
              <a:spcBef>
                <a:spcPts val="281"/>
              </a:spcBef>
              <a:buClr>
                <a:srgbClr val="888888"/>
              </a:buClr>
              <a:buFont typeface="Arial"/>
              <a:buNone/>
              <a:defRPr sz="1400" b="0" i="0" u="none" strike="noStrike" cap="none">
                <a:solidFill>
                  <a:srgbClr val="888888"/>
                </a:solidFill>
                <a:latin typeface="Arial"/>
                <a:ea typeface="Arial"/>
                <a:cs typeface="Arial"/>
                <a:sym typeface="Arial"/>
              </a:defRPr>
            </a:lvl6pPr>
            <a:lvl7pPr marL="2738514" marR="0" lvl="6" indent="-8929" algn="l" rtl="0">
              <a:spcBef>
                <a:spcPts val="281"/>
              </a:spcBef>
              <a:buClr>
                <a:srgbClr val="888888"/>
              </a:buClr>
              <a:buFont typeface="Arial"/>
              <a:buNone/>
              <a:defRPr sz="1400" b="0" i="0" u="none" strike="noStrike" cap="none">
                <a:solidFill>
                  <a:srgbClr val="888888"/>
                </a:solidFill>
                <a:latin typeface="Arial"/>
                <a:ea typeface="Arial"/>
                <a:cs typeface="Arial"/>
                <a:sym typeface="Arial"/>
              </a:defRPr>
            </a:lvl7pPr>
            <a:lvl8pPr marL="3193446" marR="0" lvl="7" indent="-8929" algn="l" rtl="0">
              <a:spcBef>
                <a:spcPts val="281"/>
              </a:spcBef>
              <a:buClr>
                <a:srgbClr val="888888"/>
              </a:buClr>
              <a:buFont typeface="Arial"/>
              <a:buNone/>
              <a:defRPr sz="1400" b="0" i="0" u="none" strike="noStrike" cap="none">
                <a:solidFill>
                  <a:srgbClr val="888888"/>
                </a:solidFill>
                <a:latin typeface="Arial"/>
                <a:ea typeface="Arial"/>
                <a:cs typeface="Arial"/>
                <a:sym typeface="Arial"/>
              </a:defRPr>
            </a:lvl8pPr>
            <a:lvl9pPr marL="3657301" marR="0" lvl="8" indent="-17839" algn="l" rtl="0">
              <a:spcBef>
                <a:spcPts val="281"/>
              </a:spcBef>
              <a:buClr>
                <a:srgbClr val="888888"/>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941" name="Shape 941"/>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42" name="Shape 942"/>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07363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cSld name="5_Blank">
    <p:spTree>
      <p:nvGrpSpPr>
        <p:cNvPr id="1" name="Shape 804"/>
        <p:cNvGrpSpPr/>
        <p:nvPr/>
      </p:nvGrpSpPr>
      <p:grpSpPr>
        <a:xfrm>
          <a:off x="0" y="0"/>
          <a:ext cx="0" cy="0"/>
          <a:chOff x="0" y="0"/>
          <a:chExt cx="0" cy="0"/>
        </a:xfrm>
      </p:grpSpPr>
      <p:sp>
        <p:nvSpPr>
          <p:cNvPr id="805" name="Shape 805"/>
          <p:cNvSpPr txBox="1">
            <a:spLocks noGrp="1"/>
          </p:cNvSpPr>
          <p:nvPr>
            <p:ph type="dt" idx="10"/>
          </p:nvPr>
        </p:nvSpPr>
        <p:spPr>
          <a:xfrm>
            <a:off x="7419378" y="692675"/>
            <a:ext cx="1079677" cy="256489"/>
          </a:xfrm>
          <a:prstGeom prst="rect">
            <a:avLst/>
          </a:prstGeom>
          <a:noFill/>
          <a:ln>
            <a:noFill/>
          </a:ln>
        </p:spPr>
        <p:txBody>
          <a:bodyPr lIns="91369" tIns="91369" rIns="91369" bIns="91369"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5141"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806" name="Shape 806"/>
          <p:cNvSpPr txBox="1">
            <a:spLocks noGrp="1"/>
          </p:cNvSpPr>
          <p:nvPr>
            <p:ph type="ftr" idx="11"/>
          </p:nvPr>
        </p:nvSpPr>
        <p:spPr>
          <a:xfrm>
            <a:off x="3124199" y="6356389"/>
            <a:ext cx="2895600" cy="365124"/>
          </a:xfrm>
          <a:prstGeom prst="rect">
            <a:avLst/>
          </a:prstGeom>
          <a:noFill/>
          <a:ln>
            <a:noFill/>
          </a:ln>
        </p:spPr>
        <p:txBody>
          <a:bodyPr lIns="91369" tIns="91369" rIns="91369" bIns="91369" anchor="t" anchorCtr="0"/>
          <a:lstStyle>
            <a:lvl1pPr marL="0" marR="0" lvl="0" indent="0" algn="l" rtl="0">
              <a:spcBef>
                <a:spcPts val="0"/>
              </a:spcBef>
              <a:spcAft>
                <a:spcPts val="0"/>
              </a:spcAft>
              <a:buSzPct val="58823"/>
              <a:buNone/>
              <a:defRPr sz="2400">
                <a:solidFill>
                  <a:schemeClr val="dk1"/>
                </a:solidFill>
                <a:latin typeface="Garamond"/>
                <a:ea typeface="Garamond"/>
                <a:cs typeface="Garamond"/>
                <a:sym typeface="Garamond"/>
              </a:defRPr>
            </a:lvl1pPr>
            <a:lvl2pPr marL="455141"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pPr defTabSz="914306"/>
            <a:endParaRPr lang="en-US" kern="0">
              <a:solidFill>
                <a:srgbClr val="455560"/>
              </a:solidFill>
            </a:endParaRPr>
          </a:p>
        </p:txBody>
      </p:sp>
      <p:sp>
        <p:nvSpPr>
          <p:cNvPr id="807" name="Shape 807"/>
          <p:cNvSpPr txBox="1">
            <a:spLocks noGrp="1"/>
          </p:cNvSpPr>
          <p:nvPr>
            <p:ph type="sldNum" idx="12"/>
          </p:nvPr>
        </p:nvSpPr>
        <p:spPr>
          <a:xfrm>
            <a:off x="330200" y="6268208"/>
            <a:ext cx="2133600" cy="365124"/>
          </a:xfrm>
          <a:prstGeom prst="rect">
            <a:avLst/>
          </a:prstGeom>
          <a:noFill/>
          <a:ln>
            <a:noFill/>
          </a:ln>
        </p:spPr>
        <p:txBody>
          <a:bodyPr lIns="91369" tIns="45675" rIns="91369" bIns="45675" anchor="t" anchorCtr="0">
            <a:noAutofit/>
          </a:bodyPr>
          <a:lstStyle/>
          <a:p>
            <a:pPr>
              <a:buSzPct val="25000"/>
            </a:pP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Tree>
    <p:extLst>
      <p:ext uri="{BB962C8B-B14F-4D97-AF65-F5344CB8AC3E}">
        <p14:creationId xmlns:p14="http://schemas.microsoft.com/office/powerpoint/2010/main" val="1104220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cSld name="1_Title Only">
    <p:spTree>
      <p:nvGrpSpPr>
        <p:cNvPr id="1" name="Shape 808"/>
        <p:cNvGrpSpPr/>
        <p:nvPr/>
      </p:nvGrpSpPr>
      <p:grpSpPr>
        <a:xfrm>
          <a:off x="0" y="0"/>
          <a:ext cx="0" cy="0"/>
          <a:chOff x="0" y="0"/>
          <a:chExt cx="0" cy="0"/>
        </a:xfrm>
      </p:grpSpPr>
      <p:sp>
        <p:nvSpPr>
          <p:cNvPr id="809" name="Shape 809"/>
          <p:cNvSpPr txBox="1">
            <a:spLocks noGrp="1"/>
          </p:cNvSpPr>
          <p:nvPr>
            <p:ph type="sldNum" idx="12"/>
          </p:nvPr>
        </p:nvSpPr>
        <p:spPr>
          <a:xfrm>
            <a:off x="330200" y="6268208"/>
            <a:ext cx="2133600" cy="365124"/>
          </a:xfrm>
          <a:prstGeom prst="rect">
            <a:avLst/>
          </a:prstGeom>
          <a:noFill/>
          <a:ln>
            <a:noFill/>
          </a:ln>
        </p:spPr>
        <p:txBody>
          <a:bodyPr lIns="91369" tIns="45675" rIns="91369" bIns="45675"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810" name="Shape 810"/>
          <p:cNvSpPr txBox="1">
            <a:spLocks noGrp="1"/>
          </p:cNvSpPr>
          <p:nvPr>
            <p:ph type="dt" idx="10"/>
          </p:nvPr>
        </p:nvSpPr>
        <p:spPr>
          <a:xfrm>
            <a:off x="7419378" y="692675"/>
            <a:ext cx="1079677" cy="256489"/>
          </a:xfrm>
          <a:prstGeom prst="rect">
            <a:avLst/>
          </a:prstGeom>
          <a:noFill/>
          <a:ln>
            <a:noFill/>
          </a:ln>
        </p:spPr>
        <p:txBody>
          <a:bodyPr lIns="91369" tIns="91369" rIns="91369" bIns="91369"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5141"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471257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180FE-FA07-4DF3-ABF6-9E38839F322C}"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FB3F7-3BD6-4827-9FD8-25275EA3E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06536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80FE-FA07-4DF3-ABF6-9E38839F322C}"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FB3F7-3BD6-4827-9FD8-25275EA3E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1459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180FE-FA07-4DF3-ABF6-9E38839F322C}"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FB3F7-3BD6-4827-9FD8-25275EA3E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02052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180FE-FA07-4DF3-ABF6-9E38839F322C}" type="datetimeFigureOut">
              <a:rPr lang="en-US" smtClean="0">
                <a:solidFill>
                  <a:prstClr val="black">
                    <a:tint val="75000"/>
                  </a:prstClr>
                </a:solidFill>
              </a:rPr>
              <a:pPr/>
              <a:t>4/26/2017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AFB3F7-3BD6-4827-9FD8-25275EA3E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43452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180FE-FA07-4DF3-ABF6-9E38839F322C}" type="datetimeFigureOut">
              <a:rPr lang="en-US" smtClean="0">
                <a:solidFill>
                  <a:prstClr val="black">
                    <a:tint val="75000"/>
                  </a:prstClr>
                </a:solidFill>
              </a:rPr>
              <a:pPr/>
              <a:t>4/26/2017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AFB3F7-3BD6-4827-9FD8-25275EA3E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64758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180FE-FA07-4DF3-ABF6-9E38839F322C}" type="datetimeFigureOut">
              <a:rPr lang="en-US" smtClean="0">
                <a:solidFill>
                  <a:prstClr val="black">
                    <a:tint val="75000"/>
                  </a:prstClr>
                </a:solidFill>
              </a:rPr>
              <a:pPr/>
              <a:t>4/26/2017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AFB3F7-3BD6-4827-9FD8-25275EA3E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88210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180FE-FA07-4DF3-ABF6-9E38839F322C}" type="datetimeFigureOut">
              <a:rPr lang="en-US" smtClean="0">
                <a:solidFill>
                  <a:prstClr val="black">
                    <a:tint val="75000"/>
                  </a:prstClr>
                </a:solidFill>
              </a:rPr>
              <a:pPr/>
              <a:t>4/26/2017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AFB3F7-3BD6-4827-9FD8-25275EA3E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11502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180FE-FA07-4DF3-ABF6-9E38839F322C}" type="datetimeFigureOut">
              <a:rPr lang="en-US" smtClean="0">
                <a:solidFill>
                  <a:prstClr val="black">
                    <a:tint val="75000"/>
                  </a:prstClr>
                </a:solidFill>
              </a:rPr>
              <a:pPr/>
              <a:t>4/26/2017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AFB3F7-3BD6-4827-9FD8-25275EA3E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095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Two Content">
    <p:spTree>
      <p:nvGrpSpPr>
        <p:cNvPr id="1" name="Shape 943"/>
        <p:cNvGrpSpPr/>
        <p:nvPr/>
      </p:nvGrpSpPr>
      <p:grpSpPr>
        <a:xfrm>
          <a:off x="0" y="0"/>
          <a:ext cx="0" cy="0"/>
          <a:chOff x="0" y="0"/>
          <a:chExt cx="0" cy="0"/>
        </a:xfrm>
      </p:grpSpPr>
      <p:sp>
        <p:nvSpPr>
          <p:cNvPr id="944" name="Shape 944"/>
          <p:cNvSpPr txBox="1">
            <a:spLocks noGrp="1"/>
          </p:cNvSpPr>
          <p:nvPr>
            <p:ph type="body" idx="1"/>
          </p:nvPr>
        </p:nvSpPr>
        <p:spPr>
          <a:xfrm>
            <a:off x="457199" y="1871070"/>
            <a:ext cx="4040187"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45" name="Shape 945"/>
          <p:cNvSpPr txBox="1">
            <a:spLocks noGrp="1"/>
          </p:cNvSpPr>
          <p:nvPr>
            <p:ph type="body" idx="2"/>
          </p:nvPr>
        </p:nvSpPr>
        <p:spPr>
          <a:xfrm>
            <a:off x="4645055" y="1871070"/>
            <a:ext cx="4041775"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46" name="Shape 946"/>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47" name="Shape 947"/>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491145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180FE-FA07-4DF3-ABF6-9E38839F322C}" type="datetimeFigureOut">
              <a:rPr lang="en-US" smtClean="0">
                <a:solidFill>
                  <a:prstClr val="black">
                    <a:tint val="75000"/>
                  </a:prstClr>
                </a:solidFill>
              </a:rPr>
              <a:pPr/>
              <a:t>4/26/2017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AFB3F7-3BD6-4827-9FD8-25275EA3E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48225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80FE-FA07-4DF3-ABF6-9E38839F322C}"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FB3F7-3BD6-4827-9FD8-25275EA3E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84430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80FE-FA07-4DF3-ABF6-9E38839F322C}"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FB3F7-3BD6-4827-9FD8-25275EA3E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73872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2452" y="4079240"/>
            <a:ext cx="7207436" cy="1752600"/>
          </a:xfrm>
        </p:spPr>
        <p:txBody>
          <a:bodyPr>
            <a:normAutofit/>
          </a:bodyPr>
          <a:lstStyle>
            <a:lvl1pPr marL="0" indent="0" algn="l">
              <a:buNone/>
              <a:defRPr sz="2800">
                <a:solidFill>
                  <a:schemeClr val="tx1">
                    <a:tint val="75000"/>
                  </a:schemeClr>
                </a:soli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4"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4"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91685" y="1854277"/>
            <a:ext cx="7207436" cy="1956344"/>
          </a:xfrm>
        </p:spPr>
        <p:txBody>
          <a:bodyPr/>
          <a:lstStyle>
            <a:lvl1pPr>
              <a:defRPr>
                <a:solidFill>
                  <a:srgbClr val="347576"/>
                </a:solidFill>
              </a:defRPr>
            </a:lvl1pPr>
          </a:lstStyle>
          <a:p>
            <a:pPr lvl="0"/>
            <a:r>
              <a:rPr lang="en-US" smtClean="0"/>
              <a:t>Click to edit Master text styles</a:t>
            </a:r>
          </a:p>
        </p:txBody>
      </p:sp>
      <p:sp>
        <p:nvSpPr>
          <p:cNvPr id="4" name="Slide Number Placeholder 1"/>
          <p:cNvSpPr>
            <a:spLocks noGrp="1"/>
          </p:cNvSpPr>
          <p:nvPr>
            <p:ph type="sldNum" sz="quarter" idx="4"/>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2"/>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
        <p:nvSpPr>
          <p:cNvPr id="2" name="TextBox 1"/>
          <p:cNvSpPr txBox="1"/>
          <p:nvPr userDrawn="1"/>
        </p:nvSpPr>
        <p:spPr>
          <a:xfrm>
            <a:off x="6985030" y="762000"/>
            <a:ext cx="184731" cy="369332"/>
          </a:xfrm>
          <a:prstGeom prst="rect">
            <a:avLst/>
          </a:prstGeom>
          <a:noFill/>
        </p:spPr>
        <p:txBody>
          <a:bodyPr wrap="none" rtlCol="0">
            <a:spAutoFit/>
          </a:bodyPr>
          <a:lstStyle/>
          <a:p>
            <a:pPr defTabSz="914400" fontAlgn="base">
              <a:spcBef>
                <a:spcPct val="0"/>
              </a:spcBef>
              <a:spcAft>
                <a:spcPct val="0"/>
              </a:spcAft>
            </a:pPr>
            <a:endParaRPr lang="en-US" dirty="0">
              <a:solidFill>
                <a:srgbClr val="455560"/>
              </a:solidFill>
              <a:latin typeface="Garamond" pitchFamily="18" charset="0"/>
              <a:ea typeface="ＭＳ Ｐゴシック" pitchFamily="-72" charset="-128"/>
              <a:cs typeface="Arial" charset="0"/>
            </a:endParaRPr>
          </a:p>
        </p:txBody>
      </p:sp>
    </p:spTree>
    <p:extLst>
      <p:ext uri="{BB962C8B-B14F-4D97-AF65-F5344CB8AC3E}">
        <p14:creationId xmlns:p14="http://schemas.microsoft.com/office/powerpoint/2010/main" val="397874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0">
                <a:solidFill>
                  <a:srgbClr val="347576"/>
                </a:solidFill>
              </a:defRPr>
            </a:lvl1pPr>
            <a:lvl2pPr marL="742858" indent="-285715">
              <a:buFont typeface="Arial"/>
              <a:buChar char="•"/>
              <a:defRPr/>
            </a:lvl2pPr>
            <a:lvl3pPr marL="1142859" indent="-228571">
              <a:buFont typeface="Arial"/>
              <a:buChar char="•"/>
              <a:defRPr/>
            </a:lvl3pPr>
            <a:lvl4pPr marL="1600002" indent="-228571">
              <a:buFont typeface="Arial"/>
              <a:buChar char="•"/>
              <a:defRPr/>
            </a:lvl4pPr>
            <a:lvl5pPr marL="2057146" indent="-228571">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4"/>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2"/>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139155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44" indent="0">
              <a:buNone/>
              <a:defRPr sz="1800">
                <a:solidFill>
                  <a:schemeClr val="tx1">
                    <a:tint val="75000"/>
                  </a:schemeClr>
                </a:solidFill>
              </a:defRPr>
            </a:lvl2pPr>
            <a:lvl3pPr marL="914287" indent="0">
              <a:buNone/>
              <a:defRPr sz="1600">
                <a:solidFill>
                  <a:schemeClr val="tx1">
                    <a:tint val="75000"/>
                  </a:schemeClr>
                </a:solidFill>
              </a:defRPr>
            </a:lvl3pPr>
            <a:lvl4pPr marL="1371431" indent="0">
              <a:buNone/>
              <a:defRPr sz="1400">
                <a:solidFill>
                  <a:schemeClr val="tx1">
                    <a:tint val="75000"/>
                  </a:schemeClr>
                </a:solidFill>
              </a:defRPr>
            </a:lvl4pPr>
            <a:lvl5pPr marL="1828574" indent="0">
              <a:buNone/>
              <a:defRPr sz="1400">
                <a:solidFill>
                  <a:schemeClr val="tx1">
                    <a:tint val="75000"/>
                  </a:schemeClr>
                </a:solidFill>
              </a:defRPr>
            </a:lvl5pPr>
            <a:lvl6pPr marL="2285717" indent="0">
              <a:buNone/>
              <a:defRPr sz="1400">
                <a:solidFill>
                  <a:schemeClr val="tx1">
                    <a:tint val="75000"/>
                  </a:schemeClr>
                </a:solidFill>
              </a:defRPr>
            </a:lvl6pPr>
            <a:lvl7pPr marL="2742861" indent="0">
              <a:buNone/>
              <a:defRPr sz="1400">
                <a:solidFill>
                  <a:schemeClr val="tx1">
                    <a:tint val="75000"/>
                  </a:schemeClr>
                </a:solidFill>
              </a:defRPr>
            </a:lvl7pPr>
            <a:lvl8pPr marL="3200004" indent="0">
              <a:buNone/>
              <a:defRPr sz="1400">
                <a:solidFill>
                  <a:schemeClr val="tx1">
                    <a:tint val="75000"/>
                  </a:schemeClr>
                </a:solidFill>
              </a:defRPr>
            </a:lvl8pPr>
            <a:lvl9pPr marL="3657148" indent="0">
              <a:buNone/>
              <a:defRPr sz="1400">
                <a:solidFill>
                  <a:schemeClr val="tx1">
                    <a:tint val="75000"/>
                  </a:schemeClr>
                </a:solidFill>
              </a:defRPr>
            </a:lvl9pPr>
          </a:lstStyle>
          <a:p>
            <a:pPr lvl="0"/>
            <a:r>
              <a:rPr lang="en-US" smtClean="0"/>
              <a:t>Click to edit Master text styles</a:t>
            </a:r>
          </a:p>
        </p:txBody>
      </p:sp>
      <p:sp>
        <p:nvSpPr>
          <p:cNvPr id="4" name="Slide Number Placeholder 1"/>
          <p:cNvSpPr>
            <a:spLocks noGrp="1"/>
          </p:cNvSpPr>
          <p:nvPr>
            <p:ph type="sldNum" sz="quarter" idx="4"/>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2"/>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285181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3"/>
          <p:cNvSpPr>
            <a:spLocks noGrp="1"/>
          </p:cNvSpPr>
          <p:nvPr>
            <p:ph sz="half" idx="10" hasCustomPrompt="1"/>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4" hasCustomPrompt="1"/>
          </p:nvPr>
        </p:nvSpPr>
        <p:spPr>
          <a:xfrm>
            <a:off x="4645055"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1"/>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2"/>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156580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Content Placeholder 3"/>
          <p:cNvSpPr>
            <a:spLocks noGrp="1"/>
          </p:cNvSpPr>
          <p:nvPr>
            <p:ph sz="half" idx="2" hasCustomPrompt="1"/>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5"/>
          <p:cNvSpPr>
            <a:spLocks noGrp="1"/>
          </p:cNvSpPr>
          <p:nvPr>
            <p:ph sz="quarter" idx="4" hasCustomPrompt="1"/>
          </p:nvPr>
        </p:nvSpPr>
        <p:spPr>
          <a:xfrm>
            <a:off x="4645055"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11"/>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193511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3" name="Date Placeholder 4"/>
          <p:cNvSpPr>
            <a:spLocks noGrp="1"/>
          </p:cNvSpPr>
          <p:nvPr>
            <p:ph type="dt" sz="half" idx="2"/>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82891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51385" y="1561909"/>
            <a:ext cx="3805360" cy="4432491"/>
          </a:xfrm>
        </p:spPr>
        <p:txBody>
          <a:bodyPr/>
          <a:lstStyle/>
          <a:p>
            <a:r>
              <a:rPr lang="en-US" smtClean="0"/>
              <a:t>Click icon to add picture</a:t>
            </a:r>
            <a:endParaRPr lang="en-US" dirty="0"/>
          </a:p>
        </p:txBody>
      </p:sp>
      <p:sp>
        <p:nvSpPr>
          <p:cNvPr id="5" name="Picture Placeholder 3"/>
          <p:cNvSpPr>
            <a:spLocks noGrp="1"/>
          </p:cNvSpPr>
          <p:nvPr>
            <p:ph type="pic" sz="quarter" idx="11"/>
          </p:nvPr>
        </p:nvSpPr>
        <p:spPr>
          <a:xfrm>
            <a:off x="4805091" y="1561909"/>
            <a:ext cx="3805360" cy="4432491"/>
          </a:xfrm>
        </p:spPr>
        <p:txBody>
          <a:bodyPr/>
          <a:lstStyle/>
          <a:p>
            <a:r>
              <a:rPr lang="en-US" smtClean="0"/>
              <a:t>Click icon to add picture</a:t>
            </a:r>
            <a:endParaRPr lang="en-US" dirty="0"/>
          </a:p>
        </p:txBody>
      </p:sp>
      <p:sp>
        <p:nvSpPr>
          <p:cNvPr id="6" name="Slide Number Placeholder 1"/>
          <p:cNvSpPr>
            <a:spLocks noGrp="1"/>
          </p:cNvSpPr>
          <p:nvPr>
            <p:ph type="sldNum" sz="quarter" idx="4"/>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7" name="Date Placeholder 4"/>
          <p:cNvSpPr>
            <a:spLocks noGrp="1"/>
          </p:cNvSpPr>
          <p:nvPr>
            <p:ph type="dt" sz="half" idx="2"/>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207063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Comparison">
    <p:spTree>
      <p:nvGrpSpPr>
        <p:cNvPr id="1" name="Shape 948"/>
        <p:cNvGrpSpPr/>
        <p:nvPr/>
      </p:nvGrpSpPr>
      <p:grpSpPr>
        <a:xfrm>
          <a:off x="0" y="0"/>
          <a:ext cx="0" cy="0"/>
          <a:chOff x="0" y="0"/>
          <a:chExt cx="0" cy="0"/>
        </a:xfrm>
      </p:grpSpPr>
      <p:sp>
        <p:nvSpPr>
          <p:cNvPr id="949" name="Shape 949"/>
          <p:cNvSpPr txBox="1">
            <a:spLocks noGrp="1"/>
          </p:cNvSpPr>
          <p:nvPr>
            <p:ph type="body" idx="1"/>
          </p:nvPr>
        </p:nvSpPr>
        <p:spPr>
          <a:xfrm>
            <a:off x="457199" y="1871070"/>
            <a:ext cx="4040187"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50" name="Shape 950"/>
          <p:cNvSpPr txBox="1">
            <a:spLocks noGrp="1"/>
          </p:cNvSpPr>
          <p:nvPr>
            <p:ph type="body" idx="2"/>
          </p:nvPr>
        </p:nvSpPr>
        <p:spPr>
          <a:xfrm>
            <a:off x="4645055" y="1871070"/>
            <a:ext cx="4041775"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51" name="Shape 951"/>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52" name="Shape 952"/>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226062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38960"/>
            <a:ext cx="5111750" cy="4185920"/>
          </a:xfrm>
        </p:spPr>
        <p:txBody>
          <a:bodyPr/>
          <a:lstStyle>
            <a:lvl1pPr marL="0" indent="0">
              <a:buNone/>
              <a:defRPr sz="3200"/>
            </a:lvl1pPr>
            <a:lvl2pPr marL="742858" indent="-285715">
              <a:buFont typeface="Arial"/>
              <a:buChar char="•"/>
              <a:defRPr sz="2800"/>
            </a:lvl2pPr>
            <a:lvl3pPr marL="1142859" indent="-228571">
              <a:buFont typeface="Arial"/>
              <a:buChar char="•"/>
              <a:defRPr sz="2400"/>
            </a:lvl3pPr>
            <a:lvl4pPr marL="1600002" indent="-228571">
              <a:buFont typeface="Arial"/>
              <a:buChar char="•"/>
              <a:defRPr sz="2000"/>
            </a:lvl4pPr>
            <a:lvl5pPr marL="2057146" indent="-228571">
              <a:buFont typeface="Arial"/>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838959"/>
            <a:ext cx="3008313" cy="4185920"/>
          </a:xfrm>
        </p:spPr>
        <p:txBody>
          <a:bodyPr/>
          <a:lstStyle>
            <a:lvl1pPr marL="0" indent="0">
              <a:buNone/>
              <a:defRPr sz="1400">
                <a:solidFill>
                  <a:schemeClr val="accent3"/>
                </a:solidFill>
              </a:defRPr>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dirty="0" smtClean="0"/>
              <a:t>Click to edit Master text styles</a:t>
            </a:r>
          </a:p>
        </p:txBody>
      </p:sp>
      <p:sp>
        <p:nvSpPr>
          <p:cNvPr id="5" name="Slide Number Placeholder 1"/>
          <p:cNvSpPr>
            <a:spLocks noGrp="1"/>
          </p:cNvSpPr>
          <p:nvPr>
            <p:ph type="sldNum" sz="quarter" idx="4"/>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6" name="Date Placeholder 4"/>
          <p:cNvSpPr>
            <a:spLocks noGrp="1"/>
          </p:cNvSpPr>
          <p:nvPr>
            <p:ph type="dt" sz="half" idx="10"/>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34147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2370" y="1808480"/>
            <a:ext cx="8090124" cy="3276102"/>
          </a:xfrm>
        </p:spPr>
        <p:txBody>
          <a:bodyPr/>
          <a:lstStyle>
            <a:lvl1pPr marL="0" indent="0">
              <a:buNone/>
              <a:defRPr sz="3200"/>
            </a:lvl1pPr>
            <a:lvl2pPr marL="457144" indent="0">
              <a:buNone/>
              <a:defRPr sz="2800"/>
            </a:lvl2pPr>
            <a:lvl3pPr marL="914287" indent="0">
              <a:buNone/>
              <a:defRPr sz="2400"/>
            </a:lvl3pPr>
            <a:lvl4pPr marL="1371431" indent="0">
              <a:buNone/>
              <a:defRPr sz="2000"/>
            </a:lvl4pPr>
            <a:lvl5pPr marL="1828574" indent="0">
              <a:buNone/>
              <a:defRPr sz="2000"/>
            </a:lvl5pPr>
            <a:lvl6pPr marL="2285717" indent="0">
              <a:buNone/>
              <a:defRPr sz="2000"/>
            </a:lvl6pPr>
            <a:lvl7pPr marL="2742861" indent="0">
              <a:buNone/>
              <a:defRPr sz="2000"/>
            </a:lvl7pPr>
            <a:lvl8pPr marL="3200004" indent="0">
              <a:buNone/>
              <a:defRPr sz="2000"/>
            </a:lvl8pPr>
            <a:lvl9pPr marL="3657148"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2373" y="5367338"/>
            <a:ext cx="4679709" cy="804862"/>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smtClean="0"/>
              <a:t>Click to edit Master text styles</a:t>
            </a:r>
          </a:p>
        </p:txBody>
      </p:sp>
      <p:sp>
        <p:nvSpPr>
          <p:cNvPr id="5" name="Slide Number Placeholder 1"/>
          <p:cNvSpPr>
            <a:spLocks noGrp="1"/>
          </p:cNvSpPr>
          <p:nvPr>
            <p:ph type="sldNum" sz="quarter" idx="4"/>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6" name="Date Placeholder 4"/>
          <p:cNvSpPr>
            <a:spLocks noGrp="1"/>
          </p:cNvSpPr>
          <p:nvPr>
            <p:ph type="dt" sz="half" idx="10"/>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230378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50539" name="Rectangle 11"/>
          <p:cNvSpPr>
            <a:spLocks noGrp="1" noChangeArrowheads="1"/>
          </p:cNvSpPr>
          <p:nvPr>
            <p:ph type="ctrTitle" sz="quarter"/>
          </p:nvPr>
        </p:nvSpPr>
        <p:spPr>
          <a:xfrm>
            <a:off x="609600" y="304820"/>
            <a:ext cx="7772400" cy="1920875"/>
          </a:xfrm>
          <a:prstGeom prst="rect">
            <a:avLst/>
          </a:prstGeom>
        </p:spPr>
        <p:txBody>
          <a:bodyPr/>
          <a:lstStyle>
            <a:lvl1pPr algn="r">
              <a:defRPr sz="3600" b="0">
                <a:solidFill>
                  <a:srgbClr val="347576"/>
                </a:solidFill>
                <a:latin typeface="+mj-lt"/>
              </a:defRPr>
            </a:lvl1pPr>
          </a:lstStyle>
          <a:p>
            <a:r>
              <a:rPr lang="en-US" dirty="0"/>
              <a:t>Click to edit Master title style</a:t>
            </a:r>
          </a:p>
        </p:txBody>
      </p:sp>
      <p:sp>
        <p:nvSpPr>
          <p:cNvPr id="150540" name="Rectangle 12"/>
          <p:cNvSpPr>
            <a:spLocks noGrp="1" noChangeArrowheads="1"/>
          </p:cNvSpPr>
          <p:nvPr>
            <p:ph type="subTitle" sz="quarter" idx="1"/>
          </p:nvPr>
        </p:nvSpPr>
        <p:spPr>
          <a:xfrm>
            <a:off x="1295400" y="2438400"/>
            <a:ext cx="6400800" cy="1752600"/>
          </a:xfrm>
          <a:prstGeom prst="rect">
            <a:avLst/>
          </a:prstGeom>
        </p:spPr>
        <p:txBody>
          <a:bodyPr/>
          <a:lstStyle>
            <a:lvl1pPr marL="0" indent="0" algn="ctr">
              <a:defRPr sz="2800">
                <a:solidFill>
                  <a:schemeClr val="tx1"/>
                </a:solidFill>
              </a:defRPr>
            </a:lvl1pPr>
          </a:lstStyle>
          <a:p>
            <a:r>
              <a:rPr lang="en-US" dirty="0"/>
              <a:t>Click to edit Master subtitle style</a:t>
            </a:r>
          </a:p>
          <a:p>
            <a:endParaRPr lang="en-US" dirty="0"/>
          </a:p>
          <a:p>
            <a:endParaRPr lang="en-US" dirty="0"/>
          </a:p>
          <a:p>
            <a:endParaRPr lang="en-US" dirty="0"/>
          </a:p>
        </p:txBody>
      </p:sp>
      <p:sp>
        <p:nvSpPr>
          <p:cNvPr id="4" name="Rectangle 13"/>
          <p:cNvSpPr>
            <a:spLocks noGrp="1" noChangeArrowheads="1"/>
          </p:cNvSpPr>
          <p:nvPr>
            <p:ph type="dt" sz="quarter" idx="10"/>
          </p:nvPr>
        </p:nvSpPr>
        <p:spPr>
          <a:xfrm>
            <a:off x="457200" y="6248400"/>
            <a:ext cx="2133600" cy="476250"/>
          </a:xfrm>
          <a:prstGeom prst="rect">
            <a:avLst/>
          </a:prstGeom>
        </p:spPr>
        <p:txBody>
          <a:bodyPr/>
          <a:lstStyle>
            <a:lvl1pPr>
              <a:defRPr/>
            </a:lvl1pPr>
          </a:lstStyle>
          <a:p>
            <a:pPr>
              <a:defRPr/>
            </a:pPr>
            <a:endParaRPr lang="en-US">
              <a:solidFill>
                <a:srgbClr val="455560">
                  <a:tint val="75000"/>
                </a:srgbClr>
              </a:solidFill>
            </a:endParaRPr>
          </a:p>
        </p:txBody>
      </p:sp>
      <p:sp>
        <p:nvSpPr>
          <p:cNvPr id="5" name="Rectangle 14"/>
          <p:cNvSpPr>
            <a:spLocks noGrp="1" noChangeArrowheads="1"/>
          </p:cNvSpPr>
          <p:nvPr>
            <p:ph type="ftr" sz="quarter" idx="11"/>
          </p:nvPr>
        </p:nvSpPr>
        <p:spPr>
          <a:xfrm>
            <a:off x="3124200" y="6251575"/>
            <a:ext cx="2895600" cy="476250"/>
          </a:xfrm>
          <a:prstGeom prst="rect">
            <a:avLst/>
          </a:prstGeom>
        </p:spPr>
        <p:txBody>
          <a:bodyPr/>
          <a:lstStyle>
            <a:lvl1pPr>
              <a:defRPr/>
            </a:lvl1pPr>
          </a:lstStyle>
          <a:p>
            <a:pPr defTabSz="914400" fontAlgn="base">
              <a:spcBef>
                <a:spcPct val="0"/>
              </a:spcBef>
              <a:spcAft>
                <a:spcPct val="0"/>
              </a:spcAft>
              <a:defRPr/>
            </a:pPr>
            <a:endParaRPr lang="en-US">
              <a:solidFill>
                <a:srgbClr val="455560"/>
              </a:solidFill>
              <a:latin typeface="Garamond" pitchFamily="18" charset="0"/>
              <a:ea typeface="ＭＳ Ｐゴシック" pitchFamily="-72" charset="-128"/>
              <a:cs typeface="Arial" charset="0"/>
            </a:endParaRPr>
          </a:p>
        </p:txBody>
      </p:sp>
      <p:sp>
        <p:nvSpPr>
          <p:cNvPr id="6" name="Rectangle 15"/>
          <p:cNvSpPr>
            <a:spLocks noGrp="1" noChangeArrowheads="1"/>
          </p:cNvSpPr>
          <p:nvPr>
            <p:ph type="sldNum" sz="quarter" idx="12"/>
          </p:nvPr>
        </p:nvSpPr>
        <p:spPr>
          <a:xfrm>
            <a:off x="6553200" y="6254750"/>
            <a:ext cx="2133600" cy="476250"/>
          </a:xfrm>
          <a:prstGeom prst="rect">
            <a:avLst/>
          </a:prstGeom>
        </p:spPr>
        <p:txBody>
          <a:bodyPr/>
          <a:lstStyle>
            <a:lvl1pPr>
              <a:defRPr/>
            </a:lvl1pPr>
          </a:lstStyle>
          <a:p>
            <a:pPr>
              <a:defRPr/>
            </a:pPr>
            <a:fld id="{B13FA3C6-0C26-44AA-A842-759275CDF7D0}" type="slidenum">
              <a:rPr lang="en-US">
                <a:solidFill>
                  <a:srgbClr val="455560">
                    <a:tint val="75000"/>
                  </a:srgbClr>
                </a:solidFill>
              </a:rPr>
              <a:pPr>
                <a:defRPr/>
              </a:pPr>
              <a:t>‹#›</a:t>
            </a:fld>
            <a:endParaRPr lang="en-US">
              <a:solidFill>
                <a:srgbClr val="455560">
                  <a:tint val="75000"/>
                </a:srgbClr>
              </a:solidFill>
            </a:endParaRPr>
          </a:p>
        </p:txBody>
      </p:sp>
    </p:spTree>
    <p:extLst>
      <p:ext uri="{BB962C8B-B14F-4D97-AF65-F5344CB8AC3E}">
        <p14:creationId xmlns:p14="http://schemas.microsoft.com/office/powerpoint/2010/main" val="369007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lgn="r">
              <a:defRPr sz="3600">
                <a:solidFill>
                  <a:srgbClr val="347576"/>
                </a:solidFill>
                <a:effectLst/>
                <a:latin typeface="+mn-l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00206"/>
            <a:ext cx="8229600" cy="4525963"/>
          </a:xfrm>
          <a:prstGeom prst="rect">
            <a:avLst/>
          </a:prstGeom>
        </p:spPr>
        <p:txBody>
          <a:bodyPr/>
          <a:lstStyle>
            <a:lvl1pPr>
              <a:buClr>
                <a:srgbClr val="FFC000"/>
              </a:buClr>
              <a:defRPr>
                <a:solidFill>
                  <a:srgbClr val="347576"/>
                </a:solidFill>
                <a:effectLst/>
                <a:latin typeface="+mj-lt"/>
              </a:defRPr>
            </a:lvl1pPr>
            <a:lvl2pPr>
              <a:defRPr>
                <a:solidFill>
                  <a:srgbClr val="347576"/>
                </a:solidFill>
                <a:effectLst/>
                <a:latin typeface="+mj-lt"/>
              </a:defRPr>
            </a:lvl2pPr>
            <a:lvl3pPr>
              <a:defRPr>
                <a:solidFill>
                  <a:srgbClr val="347576"/>
                </a:solidFill>
                <a:effectLst/>
                <a:latin typeface="+mj-lt"/>
              </a:defRPr>
            </a:lvl3pPr>
            <a:lvl4pPr>
              <a:defRPr>
                <a:solidFill>
                  <a:srgbClr val="347576"/>
                </a:solidFill>
                <a:effectLst/>
                <a:latin typeface="+mj-lt"/>
              </a:defRPr>
            </a:lvl4pPr>
            <a:lvl5pPr>
              <a:defRPr sz="1800">
                <a:solidFill>
                  <a:srgbClr val="347576"/>
                </a:solidFill>
                <a:effectLst/>
                <a:latin typeface="+mj-lt"/>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endParaRPr lang="en-US">
              <a:solidFill>
                <a:srgbClr val="455560">
                  <a:tint val="75000"/>
                </a:srgbClr>
              </a:solidFill>
            </a:endParaRPr>
          </a:p>
        </p:txBody>
      </p:sp>
      <p:sp>
        <p:nvSpPr>
          <p:cNvPr id="5" name="Rectangle 3"/>
          <p:cNvSpPr>
            <a:spLocks noGrp="1" noChangeArrowheads="1"/>
          </p:cNvSpPr>
          <p:nvPr>
            <p:ph type="sldNum" sz="quarter" idx="11"/>
          </p:nvPr>
        </p:nvSpPr>
        <p:spPr>
          <a:xfrm>
            <a:off x="6553200" y="6248400"/>
            <a:ext cx="2133600" cy="476250"/>
          </a:xfrm>
          <a:prstGeom prst="rect">
            <a:avLst/>
          </a:prstGeom>
          <a:ln/>
        </p:spPr>
        <p:txBody>
          <a:bodyPr/>
          <a:lstStyle>
            <a:lvl1pPr>
              <a:defRPr/>
            </a:lvl1pPr>
          </a:lstStyle>
          <a:p>
            <a:pPr>
              <a:defRPr/>
            </a:pPr>
            <a:fld id="{BCB6EDB7-B887-4B61-9767-770D9EE64189}" type="slidenum">
              <a:rPr lang="en-US">
                <a:solidFill>
                  <a:srgbClr val="455560">
                    <a:tint val="75000"/>
                  </a:srgbClr>
                </a:solidFill>
              </a:rPr>
              <a:pPr>
                <a:defRPr/>
              </a:pPr>
              <a:t>‹#›</a:t>
            </a:fld>
            <a:endParaRPr lang="en-US">
              <a:solidFill>
                <a:srgbClr val="455560">
                  <a:tint val="75000"/>
                </a:srgbClr>
              </a:solidFill>
            </a:endParaRPr>
          </a:p>
        </p:txBody>
      </p:sp>
      <p:sp>
        <p:nvSpPr>
          <p:cNvPr id="6"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defTabSz="914400" fontAlgn="base">
              <a:spcBef>
                <a:spcPct val="0"/>
              </a:spcBef>
              <a:spcAft>
                <a:spcPct val="0"/>
              </a:spcAft>
              <a:defRPr/>
            </a:pPr>
            <a:endParaRPr lang="en-US">
              <a:solidFill>
                <a:srgbClr val="455560"/>
              </a:solidFill>
              <a:latin typeface="Garamond" pitchFamily="18" charset="0"/>
              <a:ea typeface="ＭＳ Ｐゴシック" pitchFamily="-72" charset="-128"/>
              <a:cs typeface="Arial" charset="0"/>
            </a:endParaRPr>
          </a:p>
        </p:txBody>
      </p:sp>
    </p:spTree>
    <p:extLst>
      <p:ext uri="{BB962C8B-B14F-4D97-AF65-F5344CB8AC3E}">
        <p14:creationId xmlns:p14="http://schemas.microsoft.com/office/powerpoint/2010/main" val="209820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2452" y="4079240"/>
            <a:ext cx="7207436" cy="1752600"/>
          </a:xfrm>
        </p:spPr>
        <p:txBody>
          <a:bodyPr>
            <a:normAutofit/>
          </a:bodyPr>
          <a:lstStyle>
            <a:lvl1pPr marL="0" indent="0" algn="l">
              <a:buNone/>
              <a:defRPr sz="2800">
                <a:solidFill>
                  <a:schemeClr val="tx1">
                    <a:tint val="75000"/>
                  </a:schemeClr>
                </a:soli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4"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4"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91685" y="1854277"/>
            <a:ext cx="7207436" cy="1956344"/>
          </a:xfrm>
        </p:spPr>
        <p:txBody>
          <a:bodyPr/>
          <a:lstStyle>
            <a:lvl1pPr>
              <a:defRPr>
                <a:solidFill>
                  <a:srgbClr val="347576"/>
                </a:solidFill>
              </a:defRPr>
            </a:lvl1pPr>
          </a:lstStyle>
          <a:p>
            <a:pPr lvl="0"/>
            <a:r>
              <a:rPr lang="en-US" smtClean="0"/>
              <a:t>Click to edit Master text styles</a:t>
            </a:r>
          </a:p>
        </p:txBody>
      </p:sp>
      <p:sp>
        <p:nvSpPr>
          <p:cNvPr id="4" name="Slide Number Placeholder 1"/>
          <p:cNvSpPr>
            <a:spLocks noGrp="1"/>
          </p:cNvSpPr>
          <p:nvPr>
            <p:ph type="sldNum" sz="quarter" idx="4"/>
          </p:nvPr>
        </p:nvSpPr>
        <p:spPr>
          <a:xfrm>
            <a:off x="330200" y="6268210"/>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2"/>
          </p:nvPr>
        </p:nvSpPr>
        <p:spPr>
          <a:xfrm>
            <a:off x="7419358"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
        <p:nvSpPr>
          <p:cNvPr id="2" name="TextBox 1"/>
          <p:cNvSpPr txBox="1"/>
          <p:nvPr userDrawn="1"/>
        </p:nvSpPr>
        <p:spPr>
          <a:xfrm>
            <a:off x="6985021" y="762000"/>
            <a:ext cx="184731" cy="369332"/>
          </a:xfrm>
          <a:prstGeom prst="rect">
            <a:avLst/>
          </a:prstGeom>
          <a:noFill/>
        </p:spPr>
        <p:txBody>
          <a:bodyPr wrap="none" rtlCol="0">
            <a:spAutoFit/>
          </a:bodyPr>
          <a:lstStyle/>
          <a:p>
            <a:pPr defTabSz="914400" fontAlgn="base">
              <a:spcBef>
                <a:spcPct val="0"/>
              </a:spcBef>
              <a:spcAft>
                <a:spcPct val="0"/>
              </a:spcAft>
            </a:pPr>
            <a:endParaRPr lang="en-US" dirty="0">
              <a:solidFill>
                <a:srgbClr val="455560"/>
              </a:solidFill>
              <a:latin typeface="Garamond" pitchFamily="18" charset="0"/>
              <a:ea typeface="ＭＳ Ｐゴシック" pitchFamily="-72" charset="-128"/>
              <a:cs typeface="Arial" charset="0"/>
            </a:endParaRPr>
          </a:p>
        </p:txBody>
      </p:sp>
    </p:spTree>
    <p:extLst>
      <p:ext uri="{BB962C8B-B14F-4D97-AF65-F5344CB8AC3E}">
        <p14:creationId xmlns:p14="http://schemas.microsoft.com/office/powerpoint/2010/main" val="146737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0">
                <a:solidFill>
                  <a:srgbClr val="347576"/>
                </a:solidFill>
              </a:defRPr>
            </a:lvl1pPr>
            <a:lvl2pPr marL="742858" indent="-285715">
              <a:buFont typeface="Arial"/>
              <a:buChar char="•"/>
              <a:defRPr/>
            </a:lvl2pPr>
            <a:lvl3pPr marL="1142859" indent="-228571">
              <a:buFont typeface="Arial"/>
              <a:buChar char="•"/>
              <a:defRPr/>
            </a:lvl3pPr>
            <a:lvl4pPr marL="1600002" indent="-228571">
              <a:buFont typeface="Arial"/>
              <a:buChar char="•"/>
              <a:defRPr/>
            </a:lvl4pPr>
            <a:lvl5pPr marL="2057146" indent="-228571">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4"/>
          </p:nvPr>
        </p:nvSpPr>
        <p:spPr>
          <a:xfrm>
            <a:off x="330200" y="6268210"/>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2"/>
          </p:nvPr>
        </p:nvSpPr>
        <p:spPr>
          <a:xfrm>
            <a:off x="7419358"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293378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44" indent="0">
              <a:buNone/>
              <a:defRPr sz="1800">
                <a:solidFill>
                  <a:schemeClr val="tx1">
                    <a:tint val="75000"/>
                  </a:schemeClr>
                </a:solidFill>
              </a:defRPr>
            </a:lvl2pPr>
            <a:lvl3pPr marL="914287" indent="0">
              <a:buNone/>
              <a:defRPr sz="1600">
                <a:solidFill>
                  <a:schemeClr val="tx1">
                    <a:tint val="75000"/>
                  </a:schemeClr>
                </a:solidFill>
              </a:defRPr>
            </a:lvl3pPr>
            <a:lvl4pPr marL="1371431" indent="0">
              <a:buNone/>
              <a:defRPr sz="1400">
                <a:solidFill>
                  <a:schemeClr val="tx1">
                    <a:tint val="75000"/>
                  </a:schemeClr>
                </a:solidFill>
              </a:defRPr>
            </a:lvl4pPr>
            <a:lvl5pPr marL="1828574" indent="0">
              <a:buNone/>
              <a:defRPr sz="1400">
                <a:solidFill>
                  <a:schemeClr val="tx1">
                    <a:tint val="75000"/>
                  </a:schemeClr>
                </a:solidFill>
              </a:defRPr>
            </a:lvl5pPr>
            <a:lvl6pPr marL="2285717" indent="0">
              <a:buNone/>
              <a:defRPr sz="1400">
                <a:solidFill>
                  <a:schemeClr val="tx1">
                    <a:tint val="75000"/>
                  </a:schemeClr>
                </a:solidFill>
              </a:defRPr>
            </a:lvl6pPr>
            <a:lvl7pPr marL="2742861" indent="0">
              <a:buNone/>
              <a:defRPr sz="1400">
                <a:solidFill>
                  <a:schemeClr val="tx1">
                    <a:tint val="75000"/>
                  </a:schemeClr>
                </a:solidFill>
              </a:defRPr>
            </a:lvl7pPr>
            <a:lvl8pPr marL="3200004" indent="0">
              <a:buNone/>
              <a:defRPr sz="1400">
                <a:solidFill>
                  <a:schemeClr val="tx1">
                    <a:tint val="75000"/>
                  </a:schemeClr>
                </a:solidFill>
              </a:defRPr>
            </a:lvl8pPr>
            <a:lvl9pPr marL="3657148" indent="0">
              <a:buNone/>
              <a:defRPr sz="1400">
                <a:solidFill>
                  <a:schemeClr val="tx1">
                    <a:tint val="75000"/>
                  </a:schemeClr>
                </a:solidFill>
              </a:defRPr>
            </a:lvl9pPr>
          </a:lstStyle>
          <a:p>
            <a:pPr lvl="0"/>
            <a:r>
              <a:rPr lang="en-US" smtClean="0"/>
              <a:t>Click to edit Master text styles</a:t>
            </a:r>
          </a:p>
        </p:txBody>
      </p:sp>
      <p:sp>
        <p:nvSpPr>
          <p:cNvPr id="4" name="Slide Number Placeholder 1"/>
          <p:cNvSpPr>
            <a:spLocks noGrp="1"/>
          </p:cNvSpPr>
          <p:nvPr>
            <p:ph type="sldNum" sz="quarter" idx="4"/>
          </p:nvPr>
        </p:nvSpPr>
        <p:spPr>
          <a:xfrm>
            <a:off x="330200" y="6268210"/>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2"/>
          </p:nvPr>
        </p:nvSpPr>
        <p:spPr>
          <a:xfrm>
            <a:off x="7419358"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282301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3"/>
          <p:cNvSpPr>
            <a:spLocks noGrp="1"/>
          </p:cNvSpPr>
          <p:nvPr>
            <p:ph sz="half" idx="10" hasCustomPrompt="1"/>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4" hasCustomPrompt="1"/>
          </p:nvPr>
        </p:nvSpPr>
        <p:spPr>
          <a:xfrm>
            <a:off x="4645046"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1"/>
          </p:nvPr>
        </p:nvSpPr>
        <p:spPr>
          <a:xfrm>
            <a:off x="330200" y="6268210"/>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2"/>
          </p:nvPr>
        </p:nvSpPr>
        <p:spPr>
          <a:xfrm>
            <a:off x="7419358"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198404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Content Placeholder 3"/>
          <p:cNvSpPr>
            <a:spLocks noGrp="1"/>
          </p:cNvSpPr>
          <p:nvPr>
            <p:ph sz="half" idx="2" hasCustomPrompt="1"/>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5"/>
          <p:cNvSpPr>
            <a:spLocks noGrp="1"/>
          </p:cNvSpPr>
          <p:nvPr>
            <p:ph sz="quarter" idx="4" hasCustomPrompt="1"/>
          </p:nvPr>
        </p:nvSpPr>
        <p:spPr>
          <a:xfrm>
            <a:off x="4645046"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a:xfrm>
            <a:off x="330200" y="6268210"/>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11"/>
          </p:nvPr>
        </p:nvSpPr>
        <p:spPr>
          <a:xfrm>
            <a:off x="7419358"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311214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330200" y="6268210"/>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3" name="Date Placeholder 4"/>
          <p:cNvSpPr>
            <a:spLocks noGrp="1"/>
          </p:cNvSpPr>
          <p:nvPr>
            <p:ph type="dt" sz="half" idx="2"/>
          </p:nvPr>
        </p:nvSpPr>
        <p:spPr>
          <a:xfrm>
            <a:off x="7419358"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181000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6_Title Only">
    <p:spTree>
      <p:nvGrpSpPr>
        <p:cNvPr id="1" name="Shape 953"/>
        <p:cNvGrpSpPr/>
        <p:nvPr/>
      </p:nvGrpSpPr>
      <p:grpSpPr>
        <a:xfrm>
          <a:off x="0" y="0"/>
          <a:ext cx="0" cy="0"/>
          <a:chOff x="0" y="0"/>
          <a:chExt cx="0" cy="0"/>
        </a:xfrm>
      </p:grpSpPr>
      <p:sp>
        <p:nvSpPr>
          <p:cNvPr id="954" name="Shape 954"/>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55" name="Shape 955"/>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844009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51385" y="1561909"/>
            <a:ext cx="3805360" cy="4432491"/>
          </a:xfrm>
        </p:spPr>
        <p:txBody>
          <a:bodyPr/>
          <a:lstStyle/>
          <a:p>
            <a:r>
              <a:rPr lang="en-US" smtClean="0"/>
              <a:t>Click icon to add picture</a:t>
            </a:r>
            <a:endParaRPr lang="en-US" dirty="0"/>
          </a:p>
        </p:txBody>
      </p:sp>
      <p:sp>
        <p:nvSpPr>
          <p:cNvPr id="5" name="Picture Placeholder 3"/>
          <p:cNvSpPr>
            <a:spLocks noGrp="1"/>
          </p:cNvSpPr>
          <p:nvPr>
            <p:ph type="pic" sz="quarter" idx="11"/>
          </p:nvPr>
        </p:nvSpPr>
        <p:spPr>
          <a:xfrm>
            <a:off x="4805091" y="1561909"/>
            <a:ext cx="3805360" cy="4432491"/>
          </a:xfrm>
        </p:spPr>
        <p:txBody>
          <a:bodyPr/>
          <a:lstStyle/>
          <a:p>
            <a:r>
              <a:rPr lang="en-US" smtClean="0"/>
              <a:t>Click icon to add picture</a:t>
            </a:r>
            <a:endParaRPr lang="en-US" dirty="0"/>
          </a:p>
        </p:txBody>
      </p:sp>
      <p:sp>
        <p:nvSpPr>
          <p:cNvPr id="6" name="Slide Number Placeholder 1"/>
          <p:cNvSpPr>
            <a:spLocks noGrp="1"/>
          </p:cNvSpPr>
          <p:nvPr>
            <p:ph type="sldNum" sz="quarter" idx="4"/>
          </p:nvPr>
        </p:nvSpPr>
        <p:spPr>
          <a:xfrm>
            <a:off x="330200" y="6268210"/>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7" name="Date Placeholder 4"/>
          <p:cNvSpPr>
            <a:spLocks noGrp="1"/>
          </p:cNvSpPr>
          <p:nvPr>
            <p:ph type="dt" sz="half" idx="2"/>
          </p:nvPr>
        </p:nvSpPr>
        <p:spPr>
          <a:xfrm>
            <a:off x="7419358"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19259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38960"/>
            <a:ext cx="5111750" cy="4185920"/>
          </a:xfrm>
        </p:spPr>
        <p:txBody>
          <a:bodyPr/>
          <a:lstStyle>
            <a:lvl1pPr marL="0" indent="0">
              <a:buNone/>
              <a:defRPr sz="3200"/>
            </a:lvl1pPr>
            <a:lvl2pPr marL="742858" indent="-285715">
              <a:buFont typeface="Arial"/>
              <a:buChar char="•"/>
              <a:defRPr sz="2800"/>
            </a:lvl2pPr>
            <a:lvl3pPr marL="1142859" indent="-228571">
              <a:buFont typeface="Arial"/>
              <a:buChar char="•"/>
              <a:defRPr sz="2400"/>
            </a:lvl3pPr>
            <a:lvl4pPr marL="1600002" indent="-228571">
              <a:buFont typeface="Arial"/>
              <a:buChar char="•"/>
              <a:defRPr sz="2000"/>
            </a:lvl4pPr>
            <a:lvl5pPr marL="2057146" indent="-228571">
              <a:buFont typeface="Arial"/>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838959"/>
            <a:ext cx="3008313" cy="4185920"/>
          </a:xfrm>
        </p:spPr>
        <p:txBody>
          <a:bodyPr/>
          <a:lstStyle>
            <a:lvl1pPr marL="0" indent="0">
              <a:buNone/>
              <a:defRPr sz="1400">
                <a:solidFill>
                  <a:schemeClr val="accent3"/>
                </a:solidFill>
              </a:defRPr>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dirty="0" smtClean="0"/>
              <a:t>Click to edit Master text styles</a:t>
            </a:r>
          </a:p>
        </p:txBody>
      </p:sp>
      <p:sp>
        <p:nvSpPr>
          <p:cNvPr id="5" name="Slide Number Placeholder 1"/>
          <p:cNvSpPr>
            <a:spLocks noGrp="1"/>
          </p:cNvSpPr>
          <p:nvPr>
            <p:ph type="sldNum" sz="quarter" idx="4"/>
          </p:nvPr>
        </p:nvSpPr>
        <p:spPr>
          <a:xfrm>
            <a:off x="330200" y="6268210"/>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6" name="Date Placeholder 4"/>
          <p:cNvSpPr>
            <a:spLocks noGrp="1"/>
          </p:cNvSpPr>
          <p:nvPr>
            <p:ph type="dt" sz="half" idx="10"/>
          </p:nvPr>
        </p:nvSpPr>
        <p:spPr>
          <a:xfrm>
            <a:off x="7419358"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155081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2370" y="1808480"/>
            <a:ext cx="8090124" cy="3276102"/>
          </a:xfrm>
        </p:spPr>
        <p:txBody>
          <a:bodyPr/>
          <a:lstStyle>
            <a:lvl1pPr marL="0" indent="0">
              <a:buNone/>
              <a:defRPr sz="3200"/>
            </a:lvl1pPr>
            <a:lvl2pPr marL="457144" indent="0">
              <a:buNone/>
              <a:defRPr sz="2800"/>
            </a:lvl2pPr>
            <a:lvl3pPr marL="914287" indent="0">
              <a:buNone/>
              <a:defRPr sz="2400"/>
            </a:lvl3pPr>
            <a:lvl4pPr marL="1371431" indent="0">
              <a:buNone/>
              <a:defRPr sz="2000"/>
            </a:lvl4pPr>
            <a:lvl5pPr marL="1828574" indent="0">
              <a:buNone/>
              <a:defRPr sz="2000"/>
            </a:lvl5pPr>
            <a:lvl6pPr marL="2285717" indent="0">
              <a:buNone/>
              <a:defRPr sz="2000"/>
            </a:lvl6pPr>
            <a:lvl7pPr marL="2742861" indent="0">
              <a:buNone/>
              <a:defRPr sz="2000"/>
            </a:lvl7pPr>
            <a:lvl8pPr marL="3200004" indent="0">
              <a:buNone/>
              <a:defRPr sz="2000"/>
            </a:lvl8pPr>
            <a:lvl9pPr marL="3657148"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2373" y="5367338"/>
            <a:ext cx="4679709" cy="804862"/>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smtClean="0"/>
              <a:t>Click to edit Master text styles</a:t>
            </a:r>
          </a:p>
        </p:txBody>
      </p:sp>
      <p:sp>
        <p:nvSpPr>
          <p:cNvPr id="5" name="Slide Number Placeholder 1"/>
          <p:cNvSpPr>
            <a:spLocks noGrp="1"/>
          </p:cNvSpPr>
          <p:nvPr>
            <p:ph type="sldNum" sz="quarter" idx="4"/>
          </p:nvPr>
        </p:nvSpPr>
        <p:spPr>
          <a:xfrm>
            <a:off x="330200" y="6268210"/>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6" name="Date Placeholder 4"/>
          <p:cNvSpPr>
            <a:spLocks noGrp="1"/>
          </p:cNvSpPr>
          <p:nvPr>
            <p:ph type="dt" sz="half" idx="10"/>
          </p:nvPr>
        </p:nvSpPr>
        <p:spPr>
          <a:xfrm>
            <a:off x="7419358"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274261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50539" name="Rectangle 11"/>
          <p:cNvSpPr>
            <a:spLocks noGrp="1" noChangeArrowheads="1"/>
          </p:cNvSpPr>
          <p:nvPr>
            <p:ph type="ctrTitle" sz="quarter"/>
          </p:nvPr>
        </p:nvSpPr>
        <p:spPr>
          <a:xfrm>
            <a:off x="609600" y="304802"/>
            <a:ext cx="7772400" cy="1920875"/>
          </a:xfrm>
          <a:prstGeom prst="rect">
            <a:avLst/>
          </a:prstGeom>
        </p:spPr>
        <p:txBody>
          <a:bodyPr/>
          <a:lstStyle>
            <a:lvl1pPr algn="r">
              <a:defRPr sz="3600" b="0">
                <a:solidFill>
                  <a:srgbClr val="347576"/>
                </a:solidFill>
                <a:latin typeface="+mj-lt"/>
              </a:defRPr>
            </a:lvl1pPr>
          </a:lstStyle>
          <a:p>
            <a:r>
              <a:rPr lang="en-US" dirty="0"/>
              <a:t>Click to edit Master title style</a:t>
            </a:r>
          </a:p>
        </p:txBody>
      </p:sp>
      <p:sp>
        <p:nvSpPr>
          <p:cNvPr id="150540" name="Rectangle 12"/>
          <p:cNvSpPr>
            <a:spLocks noGrp="1" noChangeArrowheads="1"/>
          </p:cNvSpPr>
          <p:nvPr>
            <p:ph type="subTitle" sz="quarter" idx="1"/>
          </p:nvPr>
        </p:nvSpPr>
        <p:spPr>
          <a:xfrm>
            <a:off x="1295400" y="2438400"/>
            <a:ext cx="6400800" cy="1752600"/>
          </a:xfrm>
          <a:prstGeom prst="rect">
            <a:avLst/>
          </a:prstGeom>
        </p:spPr>
        <p:txBody>
          <a:bodyPr/>
          <a:lstStyle>
            <a:lvl1pPr marL="0" indent="0" algn="ctr">
              <a:defRPr sz="2800">
                <a:solidFill>
                  <a:schemeClr val="tx1"/>
                </a:solidFill>
              </a:defRPr>
            </a:lvl1pPr>
          </a:lstStyle>
          <a:p>
            <a:r>
              <a:rPr lang="en-US" dirty="0"/>
              <a:t>Click to edit Master subtitle style</a:t>
            </a:r>
          </a:p>
          <a:p>
            <a:endParaRPr lang="en-US" dirty="0"/>
          </a:p>
          <a:p>
            <a:endParaRPr lang="en-US" dirty="0"/>
          </a:p>
          <a:p>
            <a:endParaRPr lang="en-US" dirty="0"/>
          </a:p>
        </p:txBody>
      </p:sp>
      <p:sp>
        <p:nvSpPr>
          <p:cNvPr id="4" name="Rectangle 13"/>
          <p:cNvSpPr>
            <a:spLocks noGrp="1" noChangeArrowheads="1"/>
          </p:cNvSpPr>
          <p:nvPr>
            <p:ph type="dt" sz="quarter" idx="10"/>
          </p:nvPr>
        </p:nvSpPr>
        <p:spPr>
          <a:xfrm>
            <a:off x="457200" y="6248400"/>
            <a:ext cx="2133600" cy="476250"/>
          </a:xfrm>
          <a:prstGeom prst="rect">
            <a:avLst/>
          </a:prstGeom>
        </p:spPr>
        <p:txBody>
          <a:bodyPr/>
          <a:lstStyle>
            <a:lvl1pPr>
              <a:defRPr/>
            </a:lvl1pPr>
          </a:lstStyle>
          <a:p>
            <a:pPr>
              <a:defRPr/>
            </a:pPr>
            <a:endParaRPr lang="en-US">
              <a:solidFill>
                <a:srgbClr val="455560">
                  <a:tint val="75000"/>
                </a:srgbClr>
              </a:solidFill>
            </a:endParaRPr>
          </a:p>
        </p:txBody>
      </p:sp>
      <p:sp>
        <p:nvSpPr>
          <p:cNvPr id="5" name="Rectangle 14"/>
          <p:cNvSpPr>
            <a:spLocks noGrp="1" noChangeArrowheads="1"/>
          </p:cNvSpPr>
          <p:nvPr>
            <p:ph type="ftr" sz="quarter" idx="11"/>
          </p:nvPr>
        </p:nvSpPr>
        <p:spPr>
          <a:xfrm>
            <a:off x="3124200" y="6251575"/>
            <a:ext cx="2895600" cy="476250"/>
          </a:xfrm>
          <a:prstGeom prst="rect">
            <a:avLst/>
          </a:prstGeom>
        </p:spPr>
        <p:txBody>
          <a:bodyPr/>
          <a:lstStyle>
            <a:lvl1pPr>
              <a:defRPr/>
            </a:lvl1pPr>
          </a:lstStyle>
          <a:p>
            <a:pPr defTabSz="914400" fontAlgn="base">
              <a:spcBef>
                <a:spcPct val="0"/>
              </a:spcBef>
              <a:spcAft>
                <a:spcPct val="0"/>
              </a:spcAft>
              <a:defRPr/>
            </a:pPr>
            <a:endParaRPr lang="en-US">
              <a:solidFill>
                <a:srgbClr val="455560"/>
              </a:solidFill>
              <a:latin typeface="Garamond" pitchFamily="18" charset="0"/>
              <a:ea typeface="ＭＳ Ｐゴシック" pitchFamily="-72" charset="-128"/>
              <a:cs typeface="Arial" charset="0"/>
            </a:endParaRPr>
          </a:p>
        </p:txBody>
      </p:sp>
      <p:sp>
        <p:nvSpPr>
          <p:cNvPr id="6" name="Rectangle 15"/>
          <p:cNvSpPr>
            <a:spLocks noGrp="1" noChangeArrowheads="1"/>
          </p:cNvSpPr>
          <p:nvPr>
            <p:ph type="sldNum" sz="quarter" idx="12"/>
          </p:nvPr>
        </p:nvSpPr>
        <p:spPr>
          <a:xfrm>
            <a:off x="6553200" y="6254750"/>
            <a:ext cx="2133600" cy="476250"/>
          </a:xfrm>
          <a:prstGeom prst="rect">
            <a:avLst/>
          </a:prstGeom>
        </p:spPr>
        <p:txBody>
          <a:bodyPr/>
          <a:lstStyle>
            <a:lvl1pPr>
              <a:defRPr/>
            </a:lvl1pPr>
          </a:lstStyle>
          <a:p>
            <a:pPr>
              <a:defRPr/>
            </a:pPr>
            <a:fld id="{B13FA3C6-0C26-44AA-A842-759275CDF7D0}" type="slidenum">
              <a:rPr lang="en-US">
                <a:solidFill>
                  <a:srgbClr val="455560">
                    <a:tint val="75000"/>
                  </a:srgbClr>
                </a:solidFill>
              </a:rPr>
              <a:pPr>
                <a:defRPr/>
              </a:pPr>
              <a:t>‹#›</a:t>
            </a:fld>
            <a:endParaRPr lang="en-US">
              <a:solidFill>
                <a:srgbClr val="455560">
                  <a:tint val="75000"/>
                </a:srgbClr>
              </a:solidFill>
            </a:endParaRPr>
          </a:p>
        </p:txBody>
      </p:sp>
    </p:spTree>
    <p:extLst>
      <p:ext uri="{BB962C8B-B14F-4D97-AF65-F5344CB8AC3E}">
        <p14:creationId xmlns:p14="http://schemas.microsoft.com/office/powerpoint/2010/main" val="298981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lgn="r">
              <a:defRPr sz="3600">
                <a:solidFill>
                  <a:srgbClr val="347576"/>
                </a:solidFill>
                <a:effectLst/>
                <a:latin typeface="+mn-l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00206"/>
            <a:ext cx="8229600" cy="4525963"/>
          </a:xfrm>
          <a:prstGeom prst="rect">
            <a:avLst/>
          </a:prstGeom>
        </p:spPr>
        <p:txBody>
          <a:bodyPr/>
          <a:lstStyle>
            <a:lvl1pPr>
              <a:buClr>
                <a:srgbClr val="FFC000"/>
              </a:buClr>
              <a:defRPr>
                <a:solidFill>
                  <a:srgbClr val="347576"/>
                </a:solidFill>
                <a:effectLst/>
                <a:latin typeface="+mj-lt"/>
              </a:defRPr>
            </a:lvl1pPr>
            <a:lvl2pPr>
              <a:defRPr>
                <a:solidFill>
                  <a:srgbClr val="347576"/>
                </a:solidFill>
                <a:effectLst/>
                <a:latin typeface="+mj-lt"/>
              </a:defRPr>
            </a:lvl2pPr>
            <a:lvl3pPr>
              <a:defRPr>
                <a:solidFill>
                  <a:srgbClr val="347576"/>
                </a:solidFill>
                <a:effectLst/>
                <a:latin typeface="+mj-lt"/>
              </a:defRPr>
            </a:lvl3pPr>
            <a:lvl4pPr>
              <a:defRPr>
                <a:solidFill>
                  <a:srgbClr val="347576"/>
                </a:solidFill>
                <a:effectLst/>
                <a:latin typeface="+mj-lt"/>
              </a:defRPr>
            </a:lvl4pPr>
            <a:lvl5pPr>
              <a:defRPr sz="1800">
                <a:solidFill>
                  <a:srgbClr val="347576"/>
                </a:solidFill>
                <a:effectLst/>
                <a:latin typeface="+mj-lt"/>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endParaRPr lang="en-US">
              <a:solidFill>
                <a:srgbClr val="455560">
                  <a:tint val="75000"/>
                </a:srgbClr>
              </a:solidFill>
            </a:endParaRPr>
          </a:p>
        </p:txBody>
      </p:sp>
      <p:sp>
        <p:nvSpPr>
          <p:cNvPr id="5" name="Rectangle 3"/>
          <p:cNvSpPr>
            <a:spLocks noGrp="1" noChangeArrowheads="1"/>
          </p:cNvSpPr>
          <p:nvPr>
            <p:ph type="sldNum" sz="quarter" idx="11"/>
          </p:nvPr>
        </p:nvSpPr>
        <p:spPr>
          <a:xfrm>
            <a:off x="6553200" y="6248400"/>
            <a:ext cx="2133600" cy="476250"/>
          </a:xfrm>
          <a:prstGeom prst="rect">
            <a:avLst/>
          </a:prstGeom>
          <a:ln/>
        </p:spPr>
        <p:txBody>
          <a:bodyPr/>
          <a:lstStyle>
            <a:lvl1pPr>
              <a:defRPr/>
            </a:lvl1pPr>
          </a:lstStyle>
          <a:p>
            <a:pPr>
              <a:defRPr/>
            </a:pPr>
            <a:fld id="{BCB6EDB7-B887-4B61-9767-770D9EE64189}" type="slidenum">
              <a:rPr lang="en-US">
                <a:solidFill>
                  <a:srgbClr val="455560">
                    <a:tint val="75000"/>
                  </a:srgbClr>
                </a:solidFill>
              </a:rPr>
              <a:pPr>
                <a:defRPr/>
              </a:pPr>
              <a:t>‹#›</a:t>
            </a:fld>
            <a:endParaRPr lang="en-US">
              <a:solidFill>
                <a:srgbClr val="455560">
                  <a:tint val="75000"/>
                </a:srgbClr>
              </a:solidFill>
            </a:endParaRPr>
          </a:p>
        </p:txBody>
      </p:sp>
      <p:sp>
        <p:nvSpPr>
          <p:cNvPr id="6"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defTabSz="914400" fontAlgn="base">
              <a:spcBef>
                <a:spcPct val="0"/>
              </a:spcBef>
              <a:spcAft>
                <a:spcPct val="0"/>
              </a:spcAft>
              <a:defRPr/>
            </a:pPr>
            <a:endParaRPr lang="en-US">
              <a:solidFill>
                <a:srgbClr val="455560"/>
              </a:solidFill>
              <a:latin typeface="Garamond" pitchFamily="18" charset="0"/>
              <a:ea typeface="ＭＳ Ｐゴシック" pitchFamily="-72" charset="-128"/>
              <a:cs typeface="Arial" charset="0"/>
            </a:endParaRPr>
          </a:p>
        </p:txBody>
      </p:sp>
    </p:spTree>
    <p:extLst>
      <p:ext uri="{BB962C8B-B14F-4D97-AF65-F5344CB8AC3E}">
        <p14:creationId xmlns:p14="http://schemas.microsoft.com/office/powerpoint/2010/main" val="13263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p:cSld name="1_Blank">
    <p:spTree>
      <p:nvGrpSpPr>
        <p:cNvPr id="1" name="Shape 272"/>
        <p:cNvGrpSpPr/>
        <p:nvPr/>
      </p:nvGrpSpPr>
      <p:grpSpPr>
        <a:xfrm>
          <a:off x="0" y="0"/>
          <a:ext cx="0" cy="0"/>
          <a:chOff x="0" y="0"/>
          <a:chExt cx="0" cy="0"/>
        </a:xfrm>
      </p:grpSpPr>
      <p:sp>
        <p:nvSpPr>
          <p:cNvPr id="273" name="Shape 273"/>
          <p:cNvSpPr txBox="1">
            <a:spLocks noGrp="1"/>
          </p:cNvSpPr>
          <p:nvPr>
            <p:ph type="dt" idx="10"/>
          </p:nvPr>
        </p:nvSpPr>
        <p:spPr>
          <a:xfrm>
            <a:off x="457201" y="6251574"/>
            <a:ext cx="2133633" cy="476297"/>
          </a:xfrm>
          <a:prstGeom prst="rect">
            <a:avLst/>
          </a:prstGeom>
          <a:noFill/>
          <a:ln>
            <a:noFill/>
          </a:ln>
        </p:spPr>
        <p:txBody>
          <a:bodyPr lIns="91331" tIns="91331" rIns="91331" bIns="91331"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56"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274" name="Shape 274"/>
          <p:cNvSpPr txBox="1">
            <a:spLocks noGrp="1"/>
          </p:cNvSpPr>
          <p:nvPr>
            <p:ph type="sldNum" idx="12"/>
          </p:nvPr>
        </p:nvSpPr>
        <p:spPr>
          <a:xfrm>
            <a:off x="6553199" y="6248400"/>
            <a:ext cx="2133633" cy="476297"/>
          </a:xfrm>
          <a:prstGeom prst="rect">
            <a:avLst/>
          </a:prstGeom>
          <a:noFill/>
          <a:ln>
            <a:noFill/>
          </a:ln>
        </p:spPr>
        <p:txBody>
          <a:bodyPr lIns="91331" tIns="45657" rIns="91331" bIns="45657" anchor="t" anchorCtr="0">
            <a:noAutofit/>
          </a:bodyPr>
          <a:lstStyle/>
          <a:p>
            <a:pPr>
              <a:buSzPct val="25000"/>
            </a:pP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275" name="Shape 275"/>
          <p:cNvSpPr txBox="1">
            <a:spLocks noGrp="1"/>
          </p:cNvSpPr>
          <p:nvPr>
            <p:ph type="ftr" idx="11"/>
          </p:nvPr>
        </p:nvSpPr>
        <p:spPr>
          <a:xfrm>
            <a:off x="3124200" y="6248400"/>
            <a:ext cx="2895539" cy="476297"/>
          </a:xfrm>
          <a:prstGeom prst="rect">
            <a:avLst/>
          </a:prstGeom>
          <a:noFill/>
          <a:ln>
            <a:noFill/>
          </a:ln>
        </p:spPr>
        <p:txBody>
          <a:bodyPr lIns="91331" tIns="91331" rIns="91331" bIns="91331" anchor="t" anchorCtr="0"/>
          <a:lstStyle>
            <a:lvl1pPr marL="0" marR="0" lvl="0" indent="0" algn="l" rtl="0">
              <a:spcBef>
                <a:spcPts val="0"/>
              </a:spcBef>
              <a:spcAft>
                <a:spcPts val="0"/>
              </a:spcAft>
              <a:buSzPct val="58823"/>
              <a:buNone/>
              <a:defRPr sz="2400">
                <a:solidFill>
                  <a:schemeClr val="dk1"/>
                </a:solidFill>
                <a:latin typeface="Garamond"/>
                <a:ea typeface="Garamond"/>
                <a:cs typeface="Garamond"/>
                <a:sym typeface="Garamond"/>
              </a:defRPr>
            </a:lvl1pPr>
            <a:lvl2pPr marL="454956"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pPr defTabSz="913603"/>
            <a:endParaRPr lang="en-US" kern="0">
              <a:solidFill>
                <a:srgbClr val="455560"/>
              </a:solidFill>
            </a:endParaRPr>
          </a:p>
        </p:txBody>
      </p:sp>
      <p:sp>
        <p:nvSpPr>
          <p:cNvPr id="276" name="Shape 276"/>
          <p:cNvSpPr txBox="1">
            <a:spLocks noGrp="1"/>
          </p:cNvSpPr>
          <p:nvPr>
            <p:ph type="title"/>
          </p:nvPr>
        </p:nvSpPr>
        <p:spPr>
          <a:xfrm>
            <a:off x="228599" y="304800"/>
            <a:ext cx="8229516" cy="1143070"/>
          </a:xfrm>
          <a:prstGeom prst="rect">
            <a:avLst/>
          </a:prstGeom>
          <a:noFill/>
          <a:ln>
            <a:noFill/>
          </a:ln>
        </p:spPr>
        <p:txBody>
          <a:bodyPr lIns="91331" tIns="91331" rIns="91331" bIns="91331" anchor="t" anchorCtr="0"/>
          <a:lstStyle>
            <a:lvl1pPr marL="0" marR="0" lvl="0" indent="0" algn="l" rtl="0">
              <a:spcBef>
                <a:spcPts val="0"/>
              </a:spcBef>
              <a:buClr>
                <a:schemeClr val="lt2"/>
              </a:buClr>
              <a:buSzPct val="76923"/>
              <a:buFont typeface="Arial"/>
              <a:buNone/>
              <a:defRPr sz="1800" b="0" i="0" u="none" strike="noStrike" cap="none">
                <a:solidFill>
                  <a:schemeClr val="lt2"/>
                </a:solidFill>
                <a:latin typeface="Arial"/>
                <a:ea typeface="Arial"/>
                <a:cs typeface="Arial"/>
                <a:sym typeface="Arial"/>
              </a:defRPr>
            </a:lvl1pPr>
            <a:lvl2pPr lvl="1" indent="0" rtl="0">
              <a:spcBef>
                <a:spcPts val="0"/>
              </a:spcBef>
              <a:buSzPct val="76923"/>
              <a:buNone/>
              <a:defRPr sz="1800"/>
            </a:lvl2pPr>
            <a:lvl3pPr lvl="2" indent="0" rtl="0">
              <a:spcBef>
                <a:spcPts val="0"/>
              </a:spcBef>
              <a:buSzPct val="76923"/>
              <a:buNone/>
              <a:defRPr sz="1800"/>
            </a:lvl3pPr>
            <a:lvl4pPr lvl="3" indent="0" rtl="0">
              <a:spcBef>
                <a:spcPts val="0"/>
              </a:spcBef>
              <a:buSzPct val="76923"/>
              <a:buNone/>
              <a:defRPr sz="1800"/>
            </a:lvl4pPr>
            <a:lvl5pPr lvl="4" indent="0" rtl="0">
              <a:spcBef>
                <a:spcPts val="0"/>
              </a:spcBef>
              <a:buSzPct val="76923"/>
              <a:buNone/>
              <a:defRPr sz="1800"/>
            </a:lvl5pPr>
            <a:lvl6pPr lvl="5" indent="0" rtl="0">
              <a:spcBef>
                <a:spcPts val="0"/>
              </a:spcBef>
              <a:buSzPct val="76923"/>
              <a:buNone/>
              <a:defRPr sz="1800"/>
            </a:lvl6pPr>
            <a:lvl7pPr lvl="6" indent="0" rtl="0">
              <a:spcBef>
                <a:spcPts val="0"/>
              </a:spcBef>
              <a:buSzPct val="76923"/>
              <a:buNone/>
              <a:defRPr sz="1800"/>
            </a:lvl7pPr>
            <a:lvl8pPr lvl="7" indent="0" rtl="0">
              <a:spcBef>
                <a:spcPts val="0"/>
              </a:spcBef>
              <a:buSzPct val="76923"/>
              <a:buNone/>
              <a:defRPr sz="1800"/>
            </a:lvl8pPr>
            <a:lvl9pPr lvl="8" indent="0" rtl="0">
              <a:spcBef>
                <a:spcPts val="0"/>
              </a:spcBef>
              <a:buSzPct val="76923"/>
              <a:buNone/>
              <a:defRPr sz="1800"/>
            </a:lvl9pPr>
          </a:lstStyle>
          <a:p>
            <a:endParaRPr/>
          </a:p>
        </p:txBody>
      </p:sp>
    </p:spTree>
    <p:extLst>
      <p:ext uri="{BB962C8B-B14F-4D97-AF65-F5344CB8AC3E}">
        <p14:creationId xmlns:p14="http://schemas.microsoft.com/office/powerpoint/2010/main" val="3300822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cSld name="Title Slide">
    <p:spTree>
      <p:nvGrpSpPr>
        <p:cNvPr id="1" name="Shape 277"/>
        <p:cNvGrpSpPr/>
        <p:nvPr/>
      </p:nvGrpSpPr>
      <p:grpSpPr>
        <a:xfrm>
          <a:off x="0" y="0"/>
          <a:ext cx="0" cy="0"/>
          <a:chOff x="0" y="0"/>
          <a:chExt cx="0" cy="0"/>
        </a:xfrm>
      </p:grpSpPr>
      <p:sp>
        <p:nvSpPr>
          <p:cNvPr id="278" name="Shape 278"/>
          <p:cNvSpPr txBox="1">
            <a:spLocks noGrp="1"/>
          </p:cNvSpPr>
          <p:nvPr>
            <p:ph type="subTitle" idx="1"/>
          </p:nvPr>
        </p:nvSpPr>
        <p:spPr>
          <a:xfrm>
            <a:off x="992471" y="4079239"/>
            <a:ext cx="7207523" cy="1752680"/>
          </a:xfrm>
          <a:prstGeom prst="rect">
            <a:avLst/>
          </a:prstGeom>
          <a:noFill/>
          <a:ln>
            <a:noFill/>
          </a:ln>
        </p:spPr>
        <p:txBody>
          <a:bodyPr lIns="91331" tIns="91331" rIns="91331" bIns="91331" anchor="t" anchorCtr="0"/>
          <a:lstStyle>
            <a:lvl1pPr marL="0" marR="0" lvl="0" indent="0" algn="l" rtl="0">
              <a:spcBef>
                <a:spcPts val="562"/>
              </a:spcBef>
              <a:buClr>
                <a:srgbClr val="92979C"/>
              </a:buClr>
              <a:buFont typeface="Arial"/>
              <a:buNone/>
              <a:defRPr sz="2800" b="0" i="0" u="none" strike="noStrike" cap="none">
                <a:solidFill>
                  <a:srgbClr val="92979C"/>
                </a:solidFill>
                <a:latin typeface="Arial"/>
                <a:ea typeface="Arial"/>
                <a:cs typeface="Arial"/>
                <a:sym typeface="Arial"/>
              </a:defRPr>
            </a:lvl1pPr>
            <a:lvl2pPr marL="454956" marR="0" lvl="1" indent="-8929" algn="ctr" rtl="0">
              <a:spcBef>
                <a:spcPts val="562"/>
              </a:spcBef>
              <a:buClr>
                <a:srgbClr val="92979C"/>
              </a:buClr>
              <a:buFont typeface="Arial"/>
              <a:buNone/>
              <a:defRPr sz="2800" b="0" i="0" u="none" strike="noStrike" cap="none">
                <a:solidFill>
                  <a:srgbClr val="92979C"/>
                </a:solidFill>
                <a:latin typeface="Arial"/>
                <a:ea typeface="Arial"/>
                <a:cs typeface="Arial"/>
                <a:sym typeface="Arial"/>
              </a:defRPr>
            </a:lvl2pPr>
            <a:lvl3pPr marL="909908" marR="0" lvl="2" indent="-8929" algn="ctr" rtl="0">
              <a:spcBef>
                <a:spcPts val="492"/>
              </a:spcBef>
              <a:buClr>
                <a:srgbClr val="92979C"/>
              </a:buClr>
              <a:buFont typeface="Arial"/>
              <a:buNone/>
              <a:defRPr sz="2400" b="0" i="0" u="none" strike="noStrike" cap="none">
                <a:solidFill>
                  <a:srgbClr val="92979C"/>
                </a:solidFill>
                <a:latin typeface="Arial"/>
                <a:ea typeface="Arial"/>
                <a:cs typeface="Arial"/>
                <a:sym typeface="Arial"/>
              </a:defRPr>
            </a:lvl3pPr>
            <a:lvl4pPr marL="1373779" marR="0" lvl="3" indent="-17840" algn="ctr" rtl="0">
              <a:spcBef>
                <a:spcPts val="422"/>
              </a:spcBef>
              <a:buClr>
                <a:srgbClr val="92979C"/>
              </a:buClr>
              <a:buFont typeface="Arial"/>
              <a:buNone/>
              <a:defRPr sz="2000" b="0" i="0" u="none" strike="noStrike" cap="none">
                <a:solidFill>
                  <a:srgbClr val="92979C"/>
                </a:solidFill>
                <a:latin typeface="Arial"/>
                <a:ea typeface="Arial"/>
                <a:cs typeface="Arial"/>
                <a:sym typeface="Arial"/>
              </a:defRPr>
            </a:lvl4pPr>
            <a:lvl5pPr marL="1828744" marR="0" lvl="4" indent="-17840" algn="ctr" rtl="0">
              <a:spcBef>
                <a:spcPts val="422"/>
              </a:spcBef>
              <a:buClr>
                <a:srgbClr val="92979C"/>
              </a:buClr>
              <a:buFont typeface="Arial"/>
              <a:buNone/>
              <a:defRPr sz="2000" b="0" i="0" u="none" strike="noStrike" cap="none">
                <a:solidFill>
                  <a:srgbClr val="92979C"/>
                </a:solidFill>
                <a:latin typeface="Arial"/>
                <a:ea typeface="Arial"/>
                <a:cs typeface="Arial"/>
                <a:sym typeface="Arial"/>
              </a:defRPr>
            </a:lvl5pPr>
            <a:lvl6pPr marL="2283696" marR="0" lvl="5" indent="-8929" algn="ctr" rtl="0">
              <a:spcBef>
                <a:spcPts val="422"/>
              </a:spcBef>
              <a:buClr>
                <a:srgbClr val="92979C"/>
              </a:buClr>
              <a:buFont typeface="Arial"/>
              <a:buNone/>
              <a:defRPr sz="2000" b="0" i="0" u="none" strike="noStrike" cap="none">
                <a:solidFill>
                  <a:srgbClr val="92979C"/>
                </a:solidFill>
                <a:latin typeface="Arial"/>
                <a:ea typeface="Arial"/>
                <a:cs typeface="Arial"/>
                <a:sym typeface="Arial"/>
              </a:defRPr>
            </a:lvl6pPr>
            <a:lvl7pPr marL="2738654" marR="0" lvl="6" indent="-8929" algn="ctr" rtl="0">
              <a:spcBef>
                <a:spcPts val="422"/>
              </a:spcBef>
              <a:buClr>
                <a:srgbClr val="92979C"/>
              </a:buClr>
              <a:buFont typeface="Arial"/>
              <a:buNone/>
              <a:defRPr sz="2000" b="0" i="0" u="none" strike="noStrike" cap="none">
                <a:solidFill>
                  <a:srgbClr val="92979C"/>
                </a:solidFill>
                <a:latin typeface="Arial"/>
                <a:ea typeface="Arial"/>
                <a:cs typeface="Arial"/>
                <a:sym typeface="Arial"/>
              </a:defRPr>
            </a:lvl7pPr>
            <a:lvl8pPr marL="3193610" marR="0" lvl="7" indent="-8929" algn="ctr" rtl="0">
              <a:spcBef>
                <a:spcPts val="422"/>
              </a:spcBef>
              <a:buClr>
                <a:srgbClr val="92979C"/>
              </a:buClr>
              <a:buFont typeface="Arial"/>
              <a:buNone/>
              <a:defRPr sz="2000" b="0" i="0" u="none" strike="noStrike" cap="none">
                <a:solidFill>
                  <a:srgbClr val="92979C"/>
                </a:solidFill>
                <a:latin typeface="Arial"/>
                <a:ea typeface="Arial"/>
                <a:cs typeface="Arial"/>
                <a:sym typeface="Arial"/>
              </a:defRPr>
            </a:lvl8pPr>
            <a:lvl9pPr marL="3657488" marR="0" lvl="8" indent="-17840" algn="ctr" rtl="0">
              <a:spcBef>
                <a:spcPts val="422"/>
              </a:spcBef>
              <a:buClr>
                <a:srgbClr val="92979C"/>
              </a:buClr>
              <a:buFont typeface="Arial"/>
              <a:buNone/>
              <a:defRPr sz="2000" b="0" i="0" u="none" strike="noStrike" cap="none">
                <a:solidFill>
                  <a:srgbClr val="92979C"/>
                </a:solidFill>
                <a:latin typeface="Arial"/>
                <a:ea typeface="Arial"/>
                <a:cs typeface="Arial"/>
                <a:sym typeface="Arial"/>
              </a:defRPr>
            </a:lvl9pPr>
          </a:lstStyle>
          <a:p>
            <a:endParaRPr/>
          </a:p>
        </p:txBody>
      </p:sp>
      <p:sp>
        <p:nvSpPr>
          <p:cNvPr id="279" name="Shape 279"/>
          <p:cNvSpPr txBox="1">
            <a:spLocks noGrp="1"/>
          </p:cNvSpPr>
          <p:nvPr>
            <p:ph type="body" idx="2"/>
          </p:nvPr>
        </p:nvSpPr>
        <p:spPr>
          <a:xfrm>
            <a:off x="991704" y="1854276"/>
            <a:ext cx="7207523" cy="1956445"/>
          </a:xfrm>
          <a:prstGeom prst="rect">
            <a:avLst/>
          </a:prstGeom>
          <a:noFill/>
          <a:ln>
            <a:noFill/>
          </a:ln>
        </p:spPr>
        <p:txBody>
          <a:bodyPr lIns="91331" tIns="91331" rIns="91331" bIns="91331" anchor="t" anchorCtr="0"/>
          <a:lstStyle>
            <a:lvl1pPr marL="0" marR="0" lvl="0" indent="0" algn="l" rtl="0">
              <a:spcBef>
                <a:spcPts val="633"/>
              </a:spcBef>
              <a:buClr>
                <a:srgbClr val="347576"/>
              </a:buClr>
              <a:buFont typeface="Arial"/>
              <a:buNone/>
              <a:defRPr sz="3200" b="0" i="0" u="none" strike="noStrike" cap="none">
                <a:solidFill>
                  <a:srgbClr val="347576"/>
                </a:solidFill>
                <a:latin typeface="Arial"/>
                <a:ea typeface="Arial"/>
                <a:cs typeface="Arial"/>
                <a:sym typeface="Arial"/>
              </a:defRPr>
            </a:lvl1pPr>
            <a:lvl2pPr marL="740416" marR="0" lvl="1" indent="-115968" algn="l" rtl="0">
              <a:spcBef>
                <a:spcPts val="562"/>
              </a:spcBef>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844" marR="0" lvl="2" indent="-89204" algn="l" rtl="0">
              <a:spcBef>
                <a:spcPts val="492"/>
              </a:spcBef>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802" marR="0" lvl="3" indent="-115968"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760" marR="0" lvl="4" indent="-107053"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636" marR="0" lvl="5"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592" marR="0" lvl="6"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547" marR="0" lvl="7"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495" marR="0" lvl="8"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0" name="Shape 280"/>
          <p:cNvSpPr txBox="1">
            <a:spLocks noGrp="1"/>
          </p:cNvSpPr>
          <p:nvPr>
            <p:ph type="sldNum" idx="12"/>
          </p:nvPr>
        </p:nvSpPr>
        <p:spPr>
          <a:xfrm>
            <a:off x="330199" y="6268207"/>
            <a:ext cx="2133633" cy="365133"/>
          </a:xfrm>
          <a:prstGeom prst="rect">
            <a:avLst/>
          </a:prstGeom>
          <a:noFill/>
          <a:ln>
            <a:noFill/>
          </a:ln>
        </p:spPr>
        <p:txBody>
          <a:bodyPr lIns="91331" tIns="45657" rIns="91331" bIns="45657"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281" name="Shape 281"/>
          <p:cNvSpPr txBox="1">
            <a:spLocks noGrp="1"/>
          </p:cNvSpPr>
          <p:nvPr>
            <p:ph type="dt" idx="10"/>
          </p:nvPr>
        </p:nvSpPr>
        <p:spPr>
          <a:xfrm>
            <a:off x="7419357" y="692653"/>
            <a:ext cx="1079578" cy="256500"/>
          </a:xfrm>
          <a:prstGeom prst="rect">
            <a:avLst/>
          </a:prstGeom>
          <a:noFill/>
          <a:ln>
            <a:noFill/>
          </a:ln>
        </p:spPr>
        <p:txBody>
          <a:bodyPr lIns="91331" tIns="91331" rIns="91331" bIns="91331"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56"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282" name="Shape 282"/>
          <p:cNvSpPr txBox="1"/>
          <p:nvPr/>
        </p:nvSpPr>
        <p:spPr>
          <a:xfrm>
            <a:off x="6985020" y="762000"/>
            <a:ext cx="184781" cy="369352"/>
          </a:xfrm>
          <a:prstGeom prst="rect">
            <a:avLst/>
          </a:prstGeom>
          <a:noFill/>
          <a:ln>
            <a:noFill/>
          </a:ln>
        </p:spPr>
        <p:txBody>
          <a:bodyPr lIns="91331" tIns="45657" rIns="91331" bIns="45657" anchor="t" anchorCtr="0">
            <a:noAutofit/>
          </a:bodyPr>
          <a:lstStyle/>
          <a:p>
            <a:pPr defTabSz="913603"/>
            <a:endParaRPr kern="0">
              <a:solidFill>
                <a:srgbClr val="455560"/>
              </a:solidFill>
              <a:latin typeface="Garamond"/>
              <a:ea typeface="Garamond"/>
              <a:cs typeface="Garamond"/>
              <a:sym typeface="Garamond"/>
            </a:endParaRPr>
          </a:p>
        </p:txBody>
      </p:sp>
    </p:spTree>
    <p:extLst>
      <p:ext uri="{BB962C8B-B14F-4D97-AF65-F5344CB8AC3E}">
        <p14:creationId xmlns:p14="http://schemas.microsoft.com/office/powerpoint/2010/main" val="2448982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992452" y="1871075"/>
            <a:ext cx="6601922" cy="3889266"/>
          </a:xfrm>
          <a:prstGeom prst="rect">
            <a:avLst/>
          </a:prstGeom>
          <a:noFill/>
          <a:ln>
            <a:noFill/>
          </a:ln>
        </p:spPr>
        <p:txBody>
          <a:bodyPr lIns="91331" tIns="91331" rIns="91331" bIns="91331" anchor="t" anchorCtr="0"/>
          <a:lstStyle>
            <a:lvl1pPr marL="0" marR="0" lvl="0" indent="0" algn="l" rtl="0">
              <a:spcBef>
                <a:spcPts val="633"/>
              </a:spcBef>
              <a:buClr>
                <a:srgbClr val="347576"/>
              </a:buClr>
              <a:buFont typeface="Arial"/>
              <a:buNone/>
              <a:defRPr sz="3200" b="0" i="0" u="none" strike="noStrike" cap="none">
                <a:solidFill>
                  <a:srgbClr val="347576"/>
                </a:solidFill>
                <a:latin typeface="Arial"/>
                <a:ea typeface="Arial"/>
                <a:cs typeface="Arial"/>
                <a:sym typeface="Arial"/>
              </a:defRPr>
            </a:lvl1pPr>
            <a:lvl2pPr marL="740416" marR="0" lvl="1" indent="-115968" algn="l" rtl="0">
              <a:spcBef>
                <a:spcPts val="562"/>
              </a:spcBef>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844" marR="0" lvl="2" indent="-89204" algn="l" rtl="0">
              <a:spcBef>
                <a:spcPts val="492"/>
              </a:spcBef>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802" marR="0" lvl="3" indent="-115968"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760" marR="0" lvl="4" indent="-107053"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636" marR="0" lvl="5"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592" marR="0" lvl="6"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547" marR="0" lvl="7"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495" marR="0" lvl="8"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5" name="Shape 285"/>
          <p:cNvSpPr txBox="1">
            <a:spLocks noGrp="1"/>
          </p:cNvSpPr>
          <p:nvPr>
            <p:ph type="sldNum" idx="12"/>
          </p:nvPr>
        </p:nvSpPr>
        <p:spPr>
          <a:xfrm>
            <a:off x="330199" y="6268207"/>
            <a:ext cx="2133633" cy="365133"/>
          </a:xfrm>
          <a:prstGeom prst="rect">
            <a:avLst/>
          </a:prstGeom>
          <a:noFill/>
          <a:ln>
            <a:noFill/>
          </a:ln>
        </p:spPr>
        <p:txBody>
          <a:bodyPr lIns="91331" tIns="45657" rIns="91331" bIns="45657"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286" name="Shape 286"/>
          <p:cNvSpPr txBox="1">
            <a:spLocks noGrp="1"/>
          </p:cNvSpPr>
          <p:nvPr>
            <p:ph type="dt" idx="10"/>
          </p:nvPr>
        </p:nvSpPr>
        <p:spPr>
          <a:xfrm>
            <a:off x="7419357" y="692653"/>
            <a:ext cx="1079578" cy="256500"/>
          </a:xfrm>
          <a:prstGeom prst="rect">
            <a:avLst/>
          </a:prstGeom>
          <a:noFill/>
          <a:ln>
            <a:noFill/>
          </a:ln>
        </p:spPr>
        <p:txBody>
          <a:bodyPr lIns="91331" tIns="91331" rIns="91331" bIns="91331"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56"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664674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722313" y="2906721"/>
            <a:ext cx="7772414" cy="1500188"/>
          </a:xfrm>
          <a:prstGeom prst="rect">
            <a:avLst/>
          </a:prstGeom>
          <a:noFill/>
          <a:ln>
            <a:noFill/>
          </a:ln>
        </p:spPr>
        <p:txBody>
          <a:bodyPr lIns="91331" tIns="91331" rIns="91331" bIns="91331" anchor="b" anchorCtr="0"/>
          <a:lstStyle>
            <a:lvl1pPr marL="0" marR="0" lvl="0" indent="0" algn="l" rtl="0">
              <a:spcBef>
                <a:spcPts val="422"/>
              </a:spcBef>
              <a:buClr>
                <a:srgbClr val="92979C"/>
              </a:buClr>
              <a:buFont typeface="Arial"/>
              <a:buNone/>
              <a:defRPr sz="2000" b="0" i="0" u="none" strike="noStrike" cap="none">
                <a:solidFill>
                  <a:srgbClr val="92979C"/>
                </a:solidFill>
                <a:latin typeface="Arial"/>
                <a:ea typeface="Arial"/>
                <a:cs typeface="Arial"/>
                <a:sym typeface="Arial"/>
              </a:defRPr>
            </a:lvl1pPr>
            <a:lvl2pPr marL="454956" marR="0" lvl="1" indent="-8929" algn="l" rtl="0">
              <a:spcBef>
                <a:spcPts val="352"/>
              </a:spcBef>
              <a:buClr>
                <a:srgbClr val="92979C"/>
              </a:buClr>
              <a:buFont typeface="Arial"/>
              <a:buNone/>
              <a:defRPr sz="1800" b="0" i="0" u="none" strike="noStrike" cap="none">
                <a:solidFill>
                  <a:srgbClr val="92979C"/>
                </a:solidFill>
                <a:latin typeface="Arial"/>
                <a:ea typeface="Arial"/>
                <a:cs typeface="Arial"/>
                <a:sym typeface="Arial"/>
              </a:defRPr>
            </a:lvl2pPr>
            <a:lvl3pPr marL="909908" marR="0" lvl="2" indent="-8929" algn="l" rtl="0">
              <a:spcBef>
                <a:spcPts val="352"/>
              </a:spcBef>
              <a:buClr>
                <a:srgbClr val="92979C"/>
              </a:buClr>
              <a:buFont typeface="Arial"/>
              <a:buNone/>
              <a:defRPr sz="1600" b="0" i="0" u="none" strike="noStrike" cap="none">
                <a:solidFill>
                  <a:srgbClr val="92979C"/>
                </a:solidFill>
                <a:latin typeface="Arial"/>
                <a:ea typeface="Arial"/>
                <a:cs typeface="Arial"/>
                <a:sym typeface="Arial"/>
              </a:defRPr>
            </a:lvl3pPr>
            <a:lvl4pPr marL="1373779" marR="0" lvl="3" indent="-17840" algn="l" rtl="0">
              <a:spcBef>
                <a:spcPts val="281"/>
              </a:spcBef>
              <a:buClr>
                <a:srgbClr val="92979C"/>
              </a:buClr>
              <a:buFont typeface="Arial"/>
              <a:buNone/>
              <a:defRPr sz="1400" b="0" i="0" u="none" strike="noStrike" cap="none">
                <a:solidFill>
                  <a:srgbClr val="92979C"/>
                </a:solidFill>
                <a:latin typeface="Arial"/>
                <a:ea typeface="Arial"/>
                <a:cs typeface="Arial"/>
                <a:sym typeface="Arial"/>
              </a:defRPr>
            </a:lvl4pPr>
            <a:lvl5pPr marL="1828744" marR="0" lvl="4" indent="-17840" algn="l" rtl="0">
              <a:spcBef>
                <a:spcPts val="281"/>
              </a:spcBef>
              <a:buClr>
                <a:srgbClr val="92979C"/>
              </a:buClr>
              <a:buFont typeface="Arial"/>
              <a:buNone/>
              <a:defRPr sz="1400" b="0" i="0" u="none" strike="noStrike" cap="none">
                <a:solidFill>
                  <a:srgbClr val="92979C"/>
                </a:solidFill>
                <a:latin typeface="Arial"/>
                <a:ea typeface="Arial"/>
                <a:cs typeface="Arial"/>
                <a:sym typeface="Arial"/>
              </a:defRPr>
            </a:lvl5pPr>
            <a:lvl6pPr marL="2283696" marR="0" lvl="5" indent="-8929" algn="l" rtl="0">
              <a:spcBef>
                <a:spcPts val="281"/>
              </a:spcBef>
              <a:buClr>
                <a:srgbClr val="92979C"/>
              </a:buClr>
              <a:buFont typeface="Arial"/>
              <a:buNone/>
              <a:defRPr sz="1400" b="0" i="0" u="none" strike="noStrike" cap="none">
                <a:solidFill>
                  <a:srgbClr val="92979C"/>
                </a:solidFill>
                <a:latin typeface="Arial"/>
                <a:ea typeface="Arial"/>
                <a:cs typeface="Arial"/>
                <a:sym typeface="Arial"/>
              </a:defRPr>
            </a:lvl6pPr>
            <a:lvl7pPr marL="2738654" marR="0" lvl="6" indent="-8929" algn="l" rtl="0">
              <a:spcBef>
                <a:spcPts val="281"/>
              </a:spcBef>
              <a:buClr>
                <a:srgbClr val="92979C"/>
              </a:buClr>
              <a:buFont typeface="Arial"/>
              <a:buNone/>
              <a:defRPr sz="1400" b="0" i="0" u="none" strike="noStrike" cap="none">
                <a:solidFill>
                  <a:srgbClr val="92979C"/>
                </a:solidFill>
                <a:latin typeface="Arial"/>
                <a:ea typeface="Arial"/>
                <a:cs typeface="Arial"/>
                <a:sym typeface="Arial"/>
              </a:defRPr>
            </a:lvl7pPr>
            <a:lvl8pPr marL="3193610" marR="0" lvl="7" indent="-8929" algn="l" rtl="0">
              <a:spcBef>
                <a:spcPts val="281"/>
              </a:spcBef>
              <a:buClr>
                <a:srgbClr val="92979C"/>
              </a:buClr>
              <a:buFont typeface="Arial"/>
              <a:buNone/>
              <a:defRPr sz="1400" b="0" i="0" u="none" strike="noStrike" cap="none">
                <a:solidFill>
                  <a:srgbClr val="92979C"/>
                </a:solidFill>
                <a:latin typeface="Arial"/>
                <a:ea typeface="Arial"/>
                <a:cs typeface="Arial"/>
                <a:sym typeface="Arial"/>
              </a:defRPr>
            </a:lvl8pPr>
            <a:lvl9pPr marL="3657488" marR="0" lvl="8" indent="-17840" algn="l" rtl="0">
              <a:spcBef>
                <a:spcPts val="281"/>
              </a:spcBef>
              <a:buClr>
                <a:srgbClr val="92979C"/>
              </a:buClr>
              <a:buFont typeface="Arial"/>
              <a:buNone/>
              <a:defRPr sz="1400" b="0" i="0" u="none" strike="noStrike" cap="none">
                <a:solidFill>
                  <a:srgbClr val="92979C"/>
                </a:solidFill>
                <a:latin typeface="Arial"/>
                <a:ea typeface="Arial"/>
                <a:cs typeface="Arial"/>
                <a:sym typeface="Arial"/>
              </a:defRPr>
            </a:lvl9pPr>
          </a:lstStyle>
          <a:p>
            <a:endParaRPr/>
          </a:p>
        </p:txBody>
      </p:sp>
      <p:sp>
        <p:nvSpPr>
          <p:cNvPr id="289" name="Shape 289"/>
          <p:cNvSpPr txBox="1">
            <a:spLocks noGrp="1"/>
          </p:cNvSpPr>
          <p:nvPr>
            <p:ph type="sldNum" idx="12"/>
          </p:nvPr>
        </p:nvSpPr>
        <p:spPr>
          <a:xfrm>
            <a:off x="330199" y="6268207"/>
            <a:ext cx="2133633" cy="365133"/>
          </a:xfrm>
          <a:prstGeom prst="rect">
            <a:avLst/>
          </a:prstGeom>
          <a:noFill/>
          <a:ln>
            <a:noFill/>
          </a:ln>
        </p:spPr>
        <p:txBody>
          <a:bodyPr lIns="91331" tIns="45657" rIns="91331" bIns="45657"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290" name="Shape 290"/>
          <p:cNvSpPr txBox="1">
            <a:spLocks noGrp="1"/>
          </p:cNvSpPr>
          <p:nvPr>
            <p:ph type="dt" idx="10"/>
          </p:nvPr>
        </p:nvSpPr>
        <p:spPr>
          <a:xfrm>
            <a:off x="7419357" y="692653"/>
            <a:ext cx="1079578" cy="256500"/>
          </a:xfrm>
          <a:prstGeom prst="rect">
            <a:avLst/>
          </a:prstGeom>
          <a:noFill/>
          <a:ln>
            <a:noFill/>
          </a:ln>
        </p:spPr>
        <p:txBody>
          <a:bodyPr lIns="91331" tIns="91331" rIns="91331" bIns="91331"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56"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135208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cSld name="Two Content">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457200" y="1871071"/>
            <a:ext cx="4040086" cy="3951281"/>
          </a:xfrm>
          <a:prstGeom prst="rect">
            <a:avLst/>
          </a:prstGeom>
          <a:noFill/>
          <a:ln>
            <a:noFill/>
          </a:ln>
        </p:spPr>
        <p:txBody>
          <a:bodyPr lIns="91331" tIns="91331" rIns="91331" bIns="91331" anchor="t" anchorCtr="0"/>
          <a:lstStyle>
            <a:lvl1pPr marL="0" marR="0" lvl="0" indent="0" algn="l" rtl="0">
              <a:spcBef>
                <a:spcPts val="492"/>
              </a:spcBef>
              <a:buClr>
                <a:srgbClr val="347576"/>
              </a:buClr>
              <a:buFont typeface="Arial"/>
              <a:buNone/>
              <a:defRPr sz="2400" b="0" i="0" u="none" strike="noStrike" cap="none">
                <a:solidFill>
                  <a:srgbClr val="347576"/>
                </a:solidFill>
                <a:latin typeface="Arial"/>
                <a:ea typeface="Arial"/>
                <a:cs typeface="Arial"/>
                <a:sym typeface="Arial"/>
              </a:defRPr>
            </a:lvl1pPr>
            <a:lvl2pPr marL="740416" marR="0" lvl="1" indent="-169494"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844" marR="0" lvl="2" indent="-124891" algn="l" rtl="0">
              <a:spcBef>
                <a:spcPts val="352"/>
              </a:spcBef>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802" marR="0" lvl="3" indent="-133808"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760" marR="0" lvl="4" indent="-133808"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636" marR="0" lvl="5" indent="-142736"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592" marR="0" lvl="6" indent="-142736"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547" marR="0" lvl="7" indent="-142736"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495" marR="0" lvl="8" indent="-133808"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93" name="Shape 293"/>
          <p:cNvSpPr txBox="1">
            <a:spLocks noGrp="1"/>
          </p:cNvSpPr>
          <p:nvPr>
            <p:ph type="body" idx="2"/>
          </p:nvPr>
        </p:nvSpPr>
        <p:spPr>
          <a:xfrm>
            <a:off x="4645064" y="1871071"/>
            <a:ext cx="4041773" cy="3951281"/>
          </a:xfrm>
          <a:prstGeom prst="rect">
            <a:avLst/>
          </a:prstGeom>
          <a:noFill/>
          <a:ln>
            <a:noFill/>
          </a:ln>
        </p:spPr>
        <p:txBody>
          <a:bodyPr lIns="91331" tIns="91331" rIns="91331" bIns="91331" anchor="t" anchorCtr="0"/>
          <a:lstStyle>
            <a:lvl1pPr marL="0" marR="0" lvl="0" indent="0" algn="l" rtl="0">
              <a:spcBef>
                <a:spcPts val="492"/>
              </a:spcBef>
              <a:buClr>
                <a:srgbClr val="347576"/>
              </a:buClr>
              <a:buFont typeface="Arial"/>
              <a:buNone/>
              <a:defRPr sz="2400" b="0" i="0" u="none" strike="noStrike" cap="none">
                <a:solidFill>
                  <a:srgbClr val="347576"/>
                </a:solidFill>
                <a:latin typeface="Arial"/>
                <a:ea typeface="Arial"/>
                <a:cs typeface="Arial"/>
                <a:sym typeface="Arial"/>
              </a:defRPr>
            </a:lvl1pPr>
            <a:lvl2pPr marL="740416" marR="0" lvl="1" indent="-169494"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844" marR="0" lvl="2" indent="-124891" algn="l" rtl="0">
              <a:spcBef>
                <a:spcPts val="352"/>
              </a:spcBef>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802" marR="0" lvl="3" indent="-133808"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760" marR="0" lvl="4" indent="-133808"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636" marR="0" lvl="5" indent="-142736"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592" marR="0" lvl="6" indent="-142736"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547" marR="0" lvl="7" indent="-142736"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495" marR="0" lvl="8" indent="-133808"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94" name="Shape 294"/>
          <p:cNvSpPr txBox="1">
            <a:spLocks noGrp="1"/>
          </p:cNvSpPr>
          <p:nvPr>
            <p:ph type="sldNum" idx="12"/>
          </p:nvPr>
        </p:nvSpPr>
        <p:spPr>
          <a:xfrm>
            <a:off x="330199" y="6268207"/>
            <a:ext cx="2133633" cy="365133"/>
          </a:xfrm>
          <a:prstGeom prst="rect">
            <a:avLst/>
          </a:prstGeom>
          <a:noFill/>
          <a:ln>
            <a:noFill/>
          </a:ln>
        </p:spPr>
        <p:txBody>
          <a:bodyPr lIns="91331" tIns="45657" rIns="91331" bIns="45657"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295" name="Shape 295"/>
          <p:cNvSpPr txBox="1">
            <a:spLocks noGrp="1"/>
          </p:cNvSpPr>
          <p:nvPr>
            <p:ph type="dt" idx="10"/>
          </p:nvPr>
        </p:nvSpPr>
        <p:spPr>
          <a:xfrm>
            <a:off x="7419357" y="692653"/>
            <a:ext cx="1079578" cy="256500"/>
          </a:xfrm>
          <a:prstGeom prst="rect">
            <a:avLst/>
          </a:prstGeom>
          <a:noFill/>
          <a:ln>
            <a:noFill/>
          </a:ln>
        </p:spPr>
        <p:txBody>
          <a:bodyPr lIns="91331" tIns="91331" rIns="91331" bIns="91331"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56"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842306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2_Blank">
    <p:spTree>
      <p:nvGrpSpPr>
        <p:cNvPr id="1" name="Shape 829"/>
        <p:cNvGrpSpPr/>
        <p:nvPr/>
      </p:nvGrpSpPr>
      <p:grpSpPr>
        <a:xfrm>
          <a:off x="0" y="0"/>
          <a:ext cx="0" cy="0"/>
          <a:chOff x="0" y="0"/>
          <a:chExt cx="0" cy="0"/>
        </a:xfrm>
      </p:grpSpPr>
      <p:sp>
        <p:nvSpPr>
          <p:cNvPr id="830" name="Shape 830"/>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4999D"/>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831" name="Shape 831"/>
          <p:cNvSpPr txBox="1">
            <a:spLocks noGrp="1"/>
          </p:cNvSpPr>
          <p:nvPr>
            <p:ph type="ftr" idx="11"/>
          </p:nvPr>
        </p:nvSpPr>
        <p:spPr>
          <a:xfrm>
            <a:off x="3124199" y="6356389"/>
            <a:ext cx="2895600" cy="365124"/>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
        <p:nvSpPr>
          <p:cNvPr id="832" name="Shape 832"/>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Tree>
    <p:extLst>
      <p:ext uri="{BB962C8B-B14F-4D97-AF65-F5344CB8AC3E}">
        <p14:creationId xmlns:p14="http://schemas.microsoft.com/office/powerpoint/2010/main" val="3584281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8_Blank">
    <p:spTree>
      <p:nvGrpSpPr>
        <p:cNvPr id="1" name="Shape 956"/>
        <p:cNvGrpSpPr/>
        <p:nvPr/>
      </p:nvGrpSpPr>
      <p:grpSpPr>
        <a:xfrm>
          <a:off x="0" y="0"/>
          <a:ext cx="0" cy="0"/>
          <a:chOff x="0" y="0"/>
          <a:chExt cx="0" cy="0"/>
        </a:xfrm>
      </p:grpSpPr>
      <p:sp>
        <p:nvSpPr>
          <p:cNvPr id="957" name="Shape 957"/>
          <p:cNvSpPr>
            <a:spLocks noGrp="1"/>
          </p:cNvSpPr>
          <p:nvPr>
            <p:ph type="pic" idx="2"/>
          </p:nvPr>
        </p:nvSpPr>
        <p:spPr>
          <a:xfrm>
            <a:off x="551385" y="1561929"/>
            <a:ext cx="3805360" cy="4432491"/>
          </a:xfrm>
          <a:prstGeom prst="rect">
            <a:avLst/>
          </a:prstGeom>
          <a:noFill/>
          <a:ln>
            <a:noFill/>
          </a:ln>
        </p:spPr>
        <p:txBody>
          <a:bodyPr lIns="91326" tIns="91326" rIns="91326" bIns="91326" anchor="t" anchorCtr="0"/>
          <a:lstStyle>
            <a:lvl1pPr marL="338969" marR="0" lvl="0" indent="-338969" algn="l" rtl="0">
              <a:spcBef>
                <a:spcPts val="633"/>
              </a:spcBef>
              <a:spcAft>
                <a:spcPts val="0"/>
              </a:spcAft>
              <a:buSzPct val="43478"/>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0284"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8" name="Shape 958"/>
          <p:cNvSpPr>
            <a:spLocks noGrp="1"/>
          </p:cNvSpPr>
          <p:nvPr>
            <p:ph type="pic" idx="3"/>
          </p:nvPr>
        </p:nvSpPr>
        <p:spPr>
          <a:xfrm>
            <a:off x="4805091" y="1561929"/>
            <a:ext cx="3805360" cy="4432491"/>
          </a:xfrm>
          <a:prstGeom prst="rect">
            <a:avLst/>
          </a:prstGeom>
          <a:noFill/>
          <a:ln>
            <a:noFill/>
          </a:ln>
        </p:spPr>
        <p:txBody>
          <a:bodyPr lIns="91326" tIns="91326" rIns="91326" bIns="91326" anchor="t" anchorCtr="0"/>
          <a:lstStyle>
            <a:lvl1pPr marL="338969" marR="0" lvl="0" indent="-338969" algn="l" rtl="0">
              <a:spcBef>
                <a:spcPts val="633"/>
              </a:spcBef>
              <a:spcAft>
                <a:spcPts val="0"/>
              </a:spcAft>
              <a:buSzPct val="43478"/>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0284"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9" name="Shape 959"/>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60" name="Shape 960"/>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1854658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cSld name="Comparison">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457200" y="1871071"/>
            <a:ext cx="4040086" cy="3951281"/>
          </a:xfrm>
          <a:prstGeom prst="rect">
            <a:avLst/>
          </a:prstGeom>
          <a:noFill/>
          <a:ln>
            <a:noFill/>
          </a:ln>
        </p:spPr>
        <p:txBody>
          <a:bodyPr lIns="91331" tIns="91331" rIns="91331" bIns="91331" anchor="t" anchorCtr="0"/>
          <a:lstStyle>
            <a:lvl1pPr marL="0" marR="0" lvl="0" indent="0" algn="l" rtl="0">
              <a:spcBef>
                <a:spcPts val="492"/>
              </a:spcBef>
              <a:buClr>
                <a:srgbClr val="347576"/>
              </a:buClr>
              <a:buFont typeface="Arial"/>
              <a:buNone/>
              <a:defRPr sz="2400" b="0" i="0" u="none" strike="noStrike" cap="none">
                <a:solidFill>
                  <a:srgbClr val="347576"/>
                </a:solidFill>
                <a:latin typeface="Arial"/>
                <a:ea typeface="Arial"/>
                <a:cs typeface="Arial"/>
                <a:sym typeface="Arial"/>
              </a:defRPr>
            </a:lvl1pPr>
            <a:lvl2pPr marL="740416" marR="0" lvl="1" indent="-169494"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844" marR="0" lvl="2" indent="-124891" algn="l" rtl="0">
              <a:spcBef>
                <a:spcPts val="352"/>
              </a:spcBef>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802" marR="0" lvl="3" indent="-133808"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760" marR="0" lvl="4" indent="-133808"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636" marR="0" lvl="5" indent="-142736"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592" marR="0" lvl="6" indent="-142736"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547" marR="0" lvl="7" indent="-142736"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495" marR="0" lvl="8" indent="-133808"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98" name="Shape 298"/>
          <p:cNvSpPr txBox="1">
            <a:spLocks noGrp="1"/>
          </p:cNvSpPr>
          <p:nvPr>
            <p:ph type="body" idx="2"/>
          </p:nvPr>
        </p:nvSpPr>
        <p:spPr>
          <a:xfrm>
            <a:off x="4645064" y="1871071"/>
            <a:ext cx="4041773" cy="3951281"/>
          </a:xfrm>
          <a:prstGeom prst="rect">
            <a:avLst/>
          </a:prstGeom>
          <a:noFill/>
          <a:ln>
            <a:noFill/>
          </a:ln>
        </p:spPr>
        <p:txBody>
          <a:bodyPr lIns="91331" tIns="91331" rIns="91331" bIns="91331" anchor="t" anchorCtr="0"/>
          <a:lstStyle>
            <a:lvl1pPr marL="0" marR="0" lvl="0" indent="0" algn="l" rtl="0">
              <a:spcBef>
                <a:spcPts val="492"/>
              </a:spcBef>
              <a:buClr>
                <a:srgbClr val="347576"/>
              </a:buClr>
              <a:buFont typeface="Arial"/>
              <a:buNone/>
              <a:defRPr sz="2400" b="0" i="0" u="none" strike="noStrike" cap="none">
                <a:solidFill>
                  <a:srgbClr val="347576"/>
                </a:solidFill>
                <a:latin typeface="Arial"/>
                <a:ea typeface="Arial"/>
                <a:cs typeface="Arial"/>
                <a:sym typeface="Arial"/>
              </a:defRPr>
            </a:lvl1pPr>
            <a:lvl2pPr marL="740416" marR="0" lvl="1" indent="-169494"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844" marR="0" lvl="2" indent="-124891" algn="l" rtl="0">
              <a:spcBef>
                <a:spcPts val="352"/>
              </a:spcBef>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802" marR="0" lvl="3" indent="-133808"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760" marR="0" lvl="4" indent="-133808"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636" marR="0" lvl="5" indent="-142736"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592" marR="0" lvl="6" indent="-142736"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547" marR="0" lvl="7" indent="-142736"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495" marR="0" lvl="8" indent="-133808"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99" name="Shape 299"/>
          <p:cNvSpPr txBox="1">
            <a:spLocks noGrp="1"/>
          </p:cNvSpPr>
          <p:nvPr>
            <p:ph type="sldNum" idx="12"/>
          </p:nvPr>
        </p:nvSpPr>
        <p:spPr>
          <a:xfrm>
            <a:off x="330199" y="6268207"/>
            <a:ext cx="2133633" cy="365133"/>
          </a:xfrm>
          <a:prstGeom prst="rect">
            <a:avLst/>
          </a:prstGeom>
          <a:noFill/>
          <a:ln>
            <a:noFill/>
          </a:ln>
        </p:spPr>
        <p:txBody>
          <a:bodyPr lIns="91331" tIns="45657" rIns="91331" bIns="45657"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300" name="Shape 300"/>
          <p:cNvSpPr txBox="1">
            <a:spLocks noGrp="1"/>
          </p:cNvSpPr>
          <p:nvPr>
            <p:ph type="dt" idx="10"/>
          </p:nvPr>
        </p:nvSpPr>
        <p:spPr>
          <a:xfrm>
            <a:off x="7419357" y="692653"/>
            <a:ext cx="1079578" cy="256500"/>
          </a:xfrm>
          <a:prstGeom prst="rect">
            <a:avLst/>
          </a:prstGeom>
          <a:noFill/>
          <a:ln>
            <a:noFill/>
          </a:ln>
        </p:spPr>
        <p:txBody>
          <a:bodyPr lIns="91331" tIns="91331" rIns="91331" bIns="91331"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56"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144738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cSld name="Title Only">
    <p:spTree>
      <p:nvGrpSpPr>
        <p:cNvPr id="1" name="Shape 301"/>
        <p:cNvGrpSpPr/>
        <p:nvPr/>
      </p:nvGrpSpPr>
      <p:grpSpPr>
        <a:xfrm>
          <a:off x="0" y="0"/>
          <a:ext cx="0" cy="0"/>
          <a:chOff x="0" y="0"/>
          <a:chExt cx="0" cy="0"/>
        </a:xfrm>
      </p:grpSpPr>
      <p:sp>
        <p:nvSpPr>
          <p:cNvPr id="302" name="Shape 302"/>
          <p:cNvSpPr txBox="1">
            <a:spLocks noGrp="1"/>
          </p:cNvSpPr>
          <p:nvPr>
            <p:ph type="sldNum" idx="12"/>
          </p:nvPr>
        </p:nvSpPr>
        <p:spPr>
          <a:xfrm>
            <a:off x="330199" y="6268207"/>
            <a:ext cx="2133633" cy="365133"/>
          </a:xfrm>
          <a:prstGeom prst="rect">
            <a:avLst/>
          </a:prstGeom>
          <a:noFill/>
          <a:ln>
            <a:noFill/>
          </a:ln>
        </p:spPr>
        <p:txBody>
          <a:bodyPr lIns="91331" tIns="45657" rIns="91331" bIns="45657"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303" name="Shape 303"/>
          <p:cNvSpPr txBox="1">
            <a:spLocks noGrp="1"/>
          </p:cNvSpPr>
          <p:nvPr>
            <p:ph type="dt" idx="10"/>
          </p:nvPr>
        </p:nvSpPr>
        <p:spPr>
          <a:xfrm>
            <a:off x="7419357" y="692653"/>
            <a:ext cx="1079578" cy="256500"/>
          </a:xfrm>
          <a:prstGeom prst="rect">
            <a:avLst/>
          </a:prstGeom>
          <a:noFill/>
          <a:ln>
            <a:noFill/>
          </a:ln>
        </p:spPr>
        <p:txBody>
          <a:bodyPr lIns="91331" tIns="91331" rIns="91331" bIns="91331"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56"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983101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cSld name="Blank">
    <p:spTree>
      <p:nvGrpSpPr>
        <p:cNvPr id="1" name="Shape 304"/>
        <p:cNvGrpSpPr/>
        <p:nvPr/>
      </p:nvGrpSpPr>
      <p:grpSpPr>
        <a:xfrm>
          <a:off x="0" y="0"/>
          <a:ext cx="0" cy="0"/>
          <a:chOff x="0" y="0"/>
          <a:chExt cx="0" cy="0"/>
        </a:xfrm>
      </p:grpSpPr>
      <p:sp>
        <p:nvSpPr>
          <p:cNvPr id="305" name="Shape 305"/>
          <p:cNvSpPr>
            <a:spLocks noGrp="1"/>
          </p:cNvSpPr>
          <p:nvPr>
            <p:ph type="pic" idx="2"/>
          </p:nvPr>
        </p:nvSpPr>
        <p:spPr>
          <a:xfrm>
            <a:off x="551404" y="1561908"/>
            <a:ext cx="3805313" cy="4432430"/>
          </a:xfrm>
          <a:prstGeom prst="rect">
            <a:avLst/>
          </a:prstGeom>
          <a:noFill/>
          <a:ln>
            <a:noFill/>
          </a:ln>
        </p:spPr>
        <p:txBody>
          <a:bodyPr lIns="91331" tIns="91331" rIns="91331" bIns="91331" anchor="t" anchorCtr="0"/>
          <a:lstStyle>
            <a:lvl1pPr marL="0" marR="0" lvl="0" indent="0" algn="l" rtl="0">
              <a:spcBef>
                <a:spcPts val="633"/>
              </a:spcBef>
              <a:buClr>
                <a:srgbClr val="347576"/>
              </a:buClr>
              <a:buSzPct val="43478"/>
              <a:buFont typeface="Arial"/>
              <a:buNone/>
              <a:defRPr sz="3200" b="0" i="0" u="none" strike="noStrike" cap="none">
                <a:solidFill>
                  <a:srgbClr val="347576"/>
                </a:solidFill>
                <a:latin typeface="Arial"/>
                <a:ea typeface="Arial"/>
                <a:cs typeface="Arial"/>
                <a:sym typeface="Arial"/>
              </a:defRPr>
            </a:lvl1pPr>
            <a:lvl2pPr marL="740416" marR="0" lvl="1" indent="-115968" algn="l" rtl="0">
              <a:spcBef>
                <a:spcPts val="562"/>
              </a:spcBef>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844" marR="0" lvl="2" indent="-89204" algn="l" rtl="0">
              <a:spcBef>
                <a:spcPts val="492"/>
              </a:spcBef>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802" marR="0" lvl="3" indent="-115968"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760" marR="0" lvl="4" indent="-107053"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636" marR="0" lvl="5"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592" marR="0" lvl="6"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547" marR="0" lvl="7"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495" marR="0" lvl="8"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6" name="Shape 306"/>
          <p:cNvSpPr>
            <a:spLocks noGrp="1"/>
          </p:cNvSpPr>
          <p:nvPr>
            <p:ph type="pic" idx="3"/>
          </p:nvPr>
        </p:nvSpPr>
        <p:spPr>
          <a:xfrm>
            <a:off x="4805110" y="1561908"/>
            <a:ext cx="3805313" cy="4432430"/>
          </a:xfrm>
          <a:prstGeom prst="rect">
            <a:avLst/>
          </a:prstGeom>
          <a:noFill/>
          <a:ln>
            <a:noFill/>
          </a:ln>
        </p:spPr>
        <p:txBody>
          <a:bodyPr lIns="91331" tIns="91331" rIns="91331" bIns="91331" anchor="t" anchorCtr="0"/>
          <a:lstStyle>
            <a:lvl1pPr marL="0" marR="0" lvl="0" indent="0" algn="l" rtl="0">
              <a:spcBef>
                <a:spcPts val="633"/>
              </a:spcBef>
              <a:buClr>
                <a:srgbClr val="347576"/>
              </a:buClr>
              <a:buSzPct val="43478"/>
              <a:buFont typeface="Arial"/>
              <a:buNone/>
              <a:defRPr sz="3200" b="0" i="0" u="none" strike="noStrike" cap="none">
                <a:solidFill>
                  <a:srgbClr val="347576"/>
                </a:solidFill>
                <a:latin typeface="Arial"/>
                <a:ea typeface="Arial"/>
                <a:cs typeface="Arial"/>
                <a:sym typeface="Arial"/>
              </a:defRPr>
            </a:lvl1pPr>
            <a:lvl2pPr marL="740416" marR="0" lvl="1" indent="-115968" algn="l" rtl="0">
              <a:spcBef>
                <a:spcPts val="562"/>
              </a:spcBef>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844" marR="0" lvl="2" indent="-89204" algn="l" rtl="0">
              <a:spcBef>
                <a:spcPts val="492"/>
              </a:spcBef>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802" marR="0" lvl="3" indent="-115968"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760" marR="0" lvl="4" indent="-107053"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636" marR="0" lvl="5"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592" marR="0" lvl="6"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547" marR="0" lvl="7"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495" marR="0" lvl="8"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7" name="Shape 307"/>
          <p:cNvSpPr txBox="1">
            <a:spLocks noGrp="1"/>
          </p:cNvSpPr>
          <p:nvPr>
            <p:ph type="sldNum" idx="12"/>
          </p:nvPr>
        </p:nvSpPr>
        <p:spPr>
          <a:xfrm>
            <a:off x="330199" y="6268207"/>
            <a:ext cx="2133633" cy="365133"/>
          </a:xfrm>
          <a:prstGeom prst="rect">
            <a:avLst/>
          </a:prstGeom>
          <a:noFill/>
          <a:ln>
            <a:noFill/>
          </a:ln>
        </p:spPr>
        <p:txBody>
          <a:bodyPr lIns="91331" tIns="45657" rIns="91331" bIns="45657"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308" name="Shape 308"/>
          <p:cNvSpPr txBox="1">
            <a:spLocks noGrp="1"/>
          </p:cNvSpPr>
          <p:nvPr>
            <p:ph type="dt" idx="10"/>
          </p:nvPr>
        </p:nvSpPr>
        <p:spPr>
          <a:xfrm>
            <a:off x="7419357" y="692653"/>
            <a:ext cx="1079578" cy="256500"/>
          </a:xfrm>
          <a:prstGeom prst="rect">
            <a:avLst/>
          </a:prstGeom>
          <a:noFill/>
          <a:ln>
            <a:noFill/>
          </a:ln>
        </p:spPr>
        <p:txBody>
          <a:bodyPr lIns="91331" tIns="91331" rIns="91331" bIns="91331"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56"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834596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3575051" y="1838959"/>
            <a:ext cx="5111648" cy="4185844"/>
          </a:xfrm>
          <a:prstGeom prst="rect">
            <a:avLst/>
          </a:prstGeom>
          <a:noFill/>
          <a:ln>
            <a:noFill/>
          </a:ln>
        </p:spPr>
        <p:txBody>
          <a:bodyPr lIns="91331" tIns="91331" rIns="91331" bIns="91331" anchor="t" anchorCtr="0"/>
          <a:lstStyle>
            <a:lvl1pPr marL="0" marR="0" lvl="0" indent="0" algn="l" rtl="0">
              <a:spcBef>
                <a:spcPts val="633"/>
              </a:spcBef>
              <a:buClr>
                <a:srgbClr val="347576"/>
              </a:buClr>
              <a:buFont typeface="Arial"/>
              <a:buNone/>
              <a:defRPr sz="3200" b="0" i="0" u="none" strike="noStrike" cap="none">
                <a:solidFill>
                  <a:srgbClr val="347576"/>
                </a:solidFill>
                <a:latin typeface="Arial"/>
                <a:ea typeface="Arial"/>
                <a:cs typeface="Arial"/>
                <a:sym typeface="Arial"/>
              </a:defRPr>
            </a:lvl1pPr>
            <a:lvl2pPr marL="740416" marR="0" lvl="1" indent="-115968" algn="l" rtl="0">
              <a:spcBef>
                <a:spcPts val="562"/>
              </a:spcBef>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844" marR="0" lvl="2" indent="-89204" algn="l" rtl="0">
              <a:spcBef>
                <a:spcPts val="492"/>
              </a:spcBef>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802" marR="0" lvl="3" indent="-115968"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760" marR="0" lvl="4" indent="-107053"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636" marR="0" lvl="5"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592" marR="0" lvl="6"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547" marR="0" lvl="7"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495" marR="0" lvl="8"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1" name="Shape 311"/>
          <p:cNvSpPr txBox="1">
            <a:spLocks noGrp="1"/>
          </p:cNvSpPr>
          <p:nvPr>
            <p:ph type="body" idx="2"/>
          </p:nvPr>
        </p:nvSpPr>
        <p:spPr>
          <a:xfrm>
            <a:off x="457220" y="1838959"/>
            <a:ext cx="3008391" cy="4185844"/>
          </a:xfrm>
          <a:prstGeom prst="rect">
            <a:avLst/>
          </a:prstGeom>
          <a:noFill/>
          <a:ln>
            <a:noFill/>
          </a:ln>
        </p:spPr>
        <p:txBody>
          <a:bodyPr lIns="91331" tIns="91331" rIns="91331" bIns="91331" anchor="t" anchorCtr="0"/>
          <a:lstStyle>
            <a:lvl1pPr marL="0" marR="0" lvl="0" indent="0" algn="l" rtl="0">
              <a:spcBef>
                <a:spcPts val="281"/>
              </a:spcBef>
              <a:buClr>
                <a:schemeClr val="accent3"/>
              </a:buClr>
              <a:buFont typeface="Arial"/>
              <a:buNone/>
              <a:defRPr sz="1400" b="0" i="0" u="none" strike="noStrike" cap="none">
                <a:solidFill>
                  <a:schemeClr val="accent3"/>
                </a:solidFill>
                <a:latin typeface="Arial"/>
                <a:ea typeface="Arial"/>
                <a:cs typeface="Arial"/>
                <a:sym typeface="Arial"/>
              </a:defRPr>
            </a:lvl1pPr>
            <a:lvl2pPr marL="454956" marR="0" lvl="1" indent="-8929" algn="l" rtl="0">
              <a:spcBef>
                <a:spcPts val="211"/>
              </a:spcBef>
              <a:buClr>
                <a:srgbClr val="A6A6A6"/>
              </a:buClr>
              <a:buFont typeface="Arial"/>
              <a:buNone/>
              <a:defRPr sz="1200" b="0" i="0" u="none" strike="noStrike" cap="none">
                <a:solidFill>
                  <a:srgbClr val="A6A6A6"/>
                </a:solidFill>
                <a:latin typeface="Arial"/>
                <a:ea typeface="Arial"/>
                <a:cs typeface="Arial"/>
                <a:sym typeface="Arial"/>
              </a:defRPr>
            </a:lvl2pPr>
            <a:lvl3pPr marL="909908" marR="0" lvl="2" indent="-8929" algn="l" rtl="0">
              <a:spcBef>
                <a:spcPts val="211"/>
              </a:spcBef>
              <a:buClr>
                <a:srgbClr val="A6A6A6"/>
              </a:buClr>
              <a:buFont typeface="Arial"/>
              <a:buNone/>
              <a:defRPr sz="1000" b="0" i="0" u="none" strike="noStrike" cap="none">
                <a:solidFill>
                  <a:srgbClr val="A6A6A6"/>
                </a:solidFill>
                <a:latin typeface="Arial"/>
                <a:ea typeface="Arial"/>
                <a:cs typeface="Arial"/>
                <a:sym typeface="Arial"/>
              </a:defRPr>
            </a:lvl3pPr>
            <a:lvl4pPr marL="1373779" marR="0" lvl="3" indent="-17840" algn="l" rtl="0">
              <a:spcBef>
                <a:spcPts val="211"/>
              </a:spcBef>
              <a:buClr>
                <a:srgbClr val="A6A6A6"/>
              </a:buClr>
              <a:buFont typeface="Arial"/>
              <a:buNone/>
              <a:defRPr sz="900" b="0" i="0" u="none" strike="noStrike" cap="none">
                <a:solidFill>
                  <a:srgbClr val="A6A6A6"/>
                </a:solidFill>
                <a:latin typeface="Arial"/>
                <a:ea typeface="Arial"/>
                <a:cs typeface="Arial"/>
                <a:sym typeface="Arial"/>
              </a:defRPr>
            </a:lvl4pPr>
            <a:lvl5pPr marL="1828744" marR="0" lvl="4" indent="-17840" algn="l" rtl="0">
              <a:spcBef>
                <a:spcPts val="211"/>
              </a:spcBef>
              <a:buClr>
                <a:srgbClr val="A6A6A6"/>
              </a:buClr>
              <a:buFont typeface="Arial"/>
              <a:buNone/>
              <a:defRPr sz="900" b="0" i="0" u="none" strike="noStrike" cap="none">
                <a:solidFill>
                  <a:srgbClr val="A6A6A6"/>
                </a:solidFill>
                <a:latin typeface="Arial"/>
                <a:ea typeface="Arial"/>
                <a:cs typeface="Arial"/>
                <a:sym typeface="Arial"/>
              </a:defRPr>
            </a:lvl5pPr>
            <a:lvl6pPr marL="2283696" marR="0" lvl="5"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6pPr>
            <a:lvl7pPr marL="2738654" marR="0" lvl="6"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7pPr>
            <a:lvl8pPr marL="3193610" marR="0" lvl="7"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8pPr>
            <a:lvl9pPr marL="3657488" marR="0" lvl="8" indent="-17840"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312" name="Shape 312"/>
          <p:cNvSpPr txBox="1">
            <a:spLocks noGrp="1"/>
          </p:cNvSpPr>
          <p:nvPr>
            <p:ph type="sldNum" idx="12"/>
          </p:nvPr>
        </p:nvSpPr>
        <p:spPr>
          <a:xfrm>
            <a:off x="330199" y="6268207"/>
            <a:ext cx="2133633" cy="365133"/>
          </a:xfrm>
          <a:prstGeom prst="rect">
            <a:avLst/>
          </a:prstGeom>
          <a:noFill/>
          <a:ln>
            <a:noFill/>
          </a:ln>
        </p:spPr>
        <p:txBody>
          <a:bodyPr lIns="91331" tIns="45657" rIns="91331" bIns="45657"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313" name="Shape 313"/>
          <p:cNvSpPr txBox="1">
            <a:spLocks noGrp="1"/>
          </p:cNvSpPr>
          <p:nvPr>
            <p:ph type="dt" idx="10"/>
          </p:nvPr>
        </p:nvSpPr>
        <p:spPr>
          <a:xfrm>
            <a:off x="7419357" y="692653"/>
            <a:ext cx="1079578" cy="256500"/>
          </a:xfrm>
          <a:prstGeom prst="rect">
            <a:avLst/>
          </a:prstGeom>
          <a:noFill/>
          <a:ln>
            <a:noFill/>
          </a:ln>
        </p:spPr>
        <p:txBody>
          <a:bodyPr lIns="91331" tIns="91331" rIns="91331" bIns="91331"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56"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789582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314"/>
        <p:cNvGrpSpPr/>
        <p:nvPr/>
      </p:nvGrpSpPr>
      <p:grpSpPr>
        <a:xfrm>
          <a:off x="0" y="0"/>
          <a:ext cx="0" cy="0"/>
          <a:chOff x="0" y="0"/>
          <a:chExt cx="0" cy="0"/>
        </a:xfrm>
      </p:grpSpPr>
      <p:sp>
        <p:nvSpPr>
          <p:cNvPr id="315" name="Shape 315"/>
          <p:cNvSpPr>
            <a:spLocks noGrp="1"/>
          </p:cNvSpPr>
          <p:nvPr>
            <p:ph type="pic" idx="2"/>
          </p:nvPr>
        </p:nvSpPr>
        <p:spPr>
          <a:xfrm>
            <a:off x="532370" y="1808480"/>
            <a:ext cx="8090086" cy="3276070"/>
          </a:xfrm>
          <a:prstGeom prst="rect">
            <a:avLst/>
          </a:prstGeom>
          <a:noFill/>
          <a:ln>
            <a:noFill/>
          </a:ln>
        </p:spPr>
        <p:txBody>
          <a:bodyPr lIns="91331" tIns="91331" rIns="91331" bIns="91331" anchor="t" anchorCtr="0"/>
          <a:lstStyle>
            <a:lvl1pPr marL="0" marR="0" lvl="0" indent="0" algn="l" rtl="0">
              <a:spcBef>
                <a:spcPts val="633"/>
              </a:spcBef>
              <a:buClr>
                <a:srgbClr val="347576"/>
              </a:buClr>
              <a:buSzPct val="43478"/>
              <a:buFont typeface="Arial"/>
              <a:buNone/>
              <a:defRPr sz="3200" b="0" i="0" u="none" strike="noStrike" cap="none">
                <a:solidFill>
                  <a:srgbClr val="347576"/>
                </a:solidFill>
                <a:latin typeface="Arial"/>
                <a:ea typeface="Arial"/>
                <a:cs typeface="Arial"/>
                <a:sym typeface="Arial"/>
              </a:defRPr>
            </a:lvl1pPr>
            <a:lvl2pPr marL="454956" marR="0" lvl="1" indent="-8929" algn="l" rtl="0">
              <a:spcBef>
                <a:spcPts val="562"/>
              </a:spcBef>
              <a:buClr>
                <a:srgbClr val="A6A6A6"/>
              </a:buClr>
              <a:buSzPct val="50000"/>
              <a:buFont typeface="Arial"/>
              <a:buNone/>
              <a:defRPr sz="2800" b="0" i="0" u="none" strike="noStrike" cap="none">
                <a:solidFill>
                  <a:srgbClr val="A6A6A6"/>
                </a:solidFill>
                <a:latin typeface="Arial"/>
                <a:ea typeface="Arial"/>
                <a:cs typeface="Arial"/>
                <a:sym typeface="Arial"/>
              </a:defRPr>
            </a:lvl2pPr>
            <a:lvl3pPr marL="909908" marR="0" lvl="2" indent="-8929" algn="l" rtl="0">
              <a:spcBef>
                <a:spcPts val="492"/>
              </a:spcBef>
              <a:buClr>
                <a:srgbClr val="A6A6A6"/>
              </a:buClr>
              <a:buSzPct val="58823"/>
              <a:buFont typeface="Arial"/>
              <a:buNone/>
              <a:defRPr sz="2400" b="0" i="0" u="none" strike="noStrike" cap="none">
                <a:solidFill>
                  <a:srgbClr val="A6A6A6"/>
                </a:solidFill>
                <a:latin typeface="Arial"/>
                <a:ea typeface="Arial"/>
                <a:cs typeface="Arial"/>
                <a:sym typeface="Arial"/>
              </a:defRPr>
            </a:lvl3pPr>
            <a:lvl4pPr marL="1373779" marR="0" lvl="3" indent="-17840" algn="l" rtl="0">
              <a:spcBef>
                <a:spcPts val="422"/>
              </a:spcBef>
              <a:buClr>
                <a:srgbClr val="A6A6A6"/>
              </a:buClr>
              <a:buSzPct val="71428"/>
              <a:buFont typeface="Arial"/>
              <a:buNone/>
              <a:defRPr sz="2000" b="0" i="0" u="none" strike="noStrike" cap="none">
                <a:solidFill>
                  <a:srgbClr val="A6A6A6"/>
                </a:solidFill>
                <a:latin typeface="Arial"/>
                <a:ea typeface="Arial"/>
                <a:cs typeface="Arial"/>
                <a:sym typeface="Arial"/>
              </a:defRPr>
            </a:lvl4pPr>
            <a:lvl5pPr marL="1828744" marR="0" lvl="4" indent="-17840" algn="l" rtl="0">
              <a:spcBef>
                <a:spcPts val="422"/>
              </a:spcBef>
              <a:buClr>
                <a:srgbClr val="A6A6A6"/>
              </a:buClr>
              <a:buSzPct val="71428"/>
              <a:buFont typeface="Arial"/>
              <a:buNone/>
              <a:defRPr sz="2000" b="0" i="0" u="none" strike="noStrike" cap="none">
                <a:solidFill>
                  <a:srgbClr val="A6A6A6"/>
                </a:solidFill>
                <a:latin typeface="Arial"/>
                <a:ea typeface="Arial"/>
                <a:cs typeface="Arial"/>
                <a:sym typeface="Arial"/>
              </a:defRPr>
            </a:lvl5pPr>
            <a:lvl6pPr marL="2283696" marR="0" lvl="5"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6pPr>
            <a:lvl7pPr marL="2738654" marR="0" lvl="6"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7pPr>
            <a:lvl8pPr marL="3193610" marR="0" lvl="7"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8pPr>
            <a:lvl9pPr marL="3657488" marR="0" lvl="8" indent="-17840"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9pPr>
          </a:lstStyle>
          <a:p>
            <a:endParaRPr/>
          </a:p>
        </p:txBody>
      </p:sp>
      <p:sp>
        <p:nvSpPr>
          <p:cNvPr id="316" name="Shape 316"/>
          <p:cNvSpPr txBox="1">
            <a:spLocks noGrp="1"/>
          </p:cNvSpPr>
          <p:nvPr>
            <p:ph type="body" idx="1"/>
          </p:nvPr>
        </p:nvSpPr>
        <p:spPr>
          <a:xfrm>
            <a:off x="532373" y="5367337"/>
            <a:ext cx="4679648" cy="804938"/>
          </a:xfrm>
          <a:prstGeom prst="rect">
            <a:avLst/>
          </a:prstGeom>
          <a:noFill/>
          <a:ln>
            <a:noFill/>
          </a:ln>
        </p:spPr>
        <p:txBody>
          <a:bodyPr lIns="91331" tIns="91331" rIns="91331" bIns="91331" anchor="t" anchorCtr="0"/>
          <a:lstStyle>
            <a:lvl1pPr marL="0" marR="0" lvl="0" indent="0" algn="l" rtl="0">
              <a:spcBef>
                <a:spcPts val="281"/>
              </a:spcBef>
              <a:buClr>
                <a:srgbClr val="347576"/>
              </a:buClr>
              <a:buFont typeface="Arial"/>
              <a:buNone/>
              <a:defRPr sz="1400" b="0" i="0" u="none" strike="noStrike" cap="none">
                <a:solidFill>
                  <a:srgbClr val="347576"/>
                </a:solidFill>
                <a:latin typeface="Arial"/>
                <a:ea typeface="Arial"/>
                <a:cs typeface="Arial"/>
                <a:sym typeface="Arial"/>
              </a:defRPr>
            </a:lvl1pPr>
            <a:lvl2pPr marL="454956" marR="0" lvl="1" indent="-8929" algn="l" rtl="0">
              <a:spcBef>
                <a:spcPts val="211"/>
              </a:spcBef>
              <a:buClr>
                <a:srgbClr val="A6A6A6"/>
              </a:buClr>
              <a:buFont typeface="Arial"/>
              <a:buNone/>
              <a:defRPr sz="1200" b="0" i="0" u="none" strike="noStrike" cap="none">
                <a:solidFill>
                  <a:srgbClr val="A6A6A6"/>
                </a:solidFill>
                <a:latin typeface="Arial"/>
                <a:ea typeface="Arial"/>
                <a:cs typeface="Arial"/>
                <a:sym typeface="Arial"/>
              </a:defRPr>
            </a:lvl2pPr>
            <a:lvl3pPr marL="909908" marR="0" lvl="2" indent="-8929" algn="l" rtl="0">
              <a:spcBef>
                <a:spcPts val="211"/>
              </a:spcBef>
              <a:buClr>
                <a:srgbClr val="A6A6A6"/>
              </a:buClr>
              <a:buFont typeface="Arial"/>
              <a:buNone/>
              <a:defRPr sz="1000" b="0" i="0" u="none" strike="noStrike" cap="none">
                <a:solidFill>
                  <a:srgbClr val="A6A6A6"/>
                </a:solidFill>
                <a:latin typeface="Arial"/>
                <a:ea typeface="Arial"/>
                <a:cs typeface="Arial"/>
                <a:sym typeface="Arial"/>
              </a:defRPr>
            </a:lvl3pPr>
            <a:lvl4pPr marL="1373779" marR="0" lvl="3" indent="-17840" algn="l" rtl="0">
              <a:spcBef>
                <a:spcPts val="211"/>
              </a:spcBef>
              <a:buClr>
                <a:srgbClr val="A6A6A6"/>
              </a:buClr>
              <a:buFont typeface="Arial"/>
              <a:buNone/>
              <a:defRPr sz="900" b="0" i="0" u="none" strike="noStrike" cap="none">
                <a:solidFill>
                  <a:srgbClr val="A6A6A6"/>
                </a:solidFill>
                <a:latin typeface="Arial"/>
                <a:ea typeface="Arial"/>
                <a:cs typeface="Arial"/>
                <a:sym typeface="Arial"/>
              </a:defRPr>
            </a:lvl4pPr>
            <a:lvl5pPr marL="1828744" marR="0" lvl="4" indent="-17840" algn="l" rtl="0">
              <a:spcBef>
                <a:spcPts val="211"/>
              </a:spcBef>
              <a:buClr>
                <a:srgbClr val="A6A6A6"/>
              </a:buClr>
              <a:buFont typeface="Arial"/>
              <a:buNone/>
              <a:defRPr sz="900" b="0" i="0" u="none" strike="noStrike" cap="none">
                <a:solidFill>
                  <a:srgbClr val="A6A6A6"/>
                </a:solidFill>
                <a:latin typeface="Arial"/>
                <a:ea typeface="Arial"/>
                <a:cs typeface="Arial"/>
                <a:sym typeface="Arial"/>
              </a:defRPr>
            </a:lvl5pPr>
            <a:lvl6pPr marL="2283696" marR="0" lvl="5"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6pPr>
            <a:lvl7pPr marL="2738654" marR="0" lvl="6"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7pPr>
            <a:lvl8pPr marL="3193610" marR="0" lvl="7"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8pPr>
            <a:lvl9pPr marL="3657488" marR="0" lvl="8" indent="-17840"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317" name="Shape 317"/>
          <p:cNvSpPr txBox="1">
            <a:spLocks noGrp="1"/>
          </p:cNvSpPr>
          <p:nvPr>
            <p:ph type="sldNum" idx="12"/>
          </p:nvPr>
        </p:nvSpPr>
        <p:spPr>
          <a:xfrm>
            <a:off x="330199" y="6268207"/>
            <a:ext cx="2133633" cy="365133"/>
          </a:xfrm>
          <a:prstGeom prst="rect">
            <a:avLst/>
          </a:prstGeom>
          <a:noFill/>
          <a:ln>
            <a:noFill/>
          </a:ln>
        </p:spPr>
        <p:txBody>
          <a:bodyPr lIns="91331" tIns="45657" rIns="91331" bIns="45657"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318" name="Shape 318"/>
          <p:cNvSpPr txBox="1">
            <a:spLocks noGrp="1"/>
          </p:cNvSpPr>
          <p:nvPr>
            <p:ph type="dt" idx="10"/>
          </p:nvPr>
        </p:nvSpPr>
        <p:spPr>
          <a:xfrm>
            <a:off x="7419357" y="692653"/>
            <a:ext cx="1079578" cy="256500"/>
          </a:xfrm>
          <a:prstGeom prst="rect">
            <a:avLst/>
          </a:prstGeom>
          <a:noFill/>
          <a:ln>
            <a:noFill/>
          </a:ln>
        </p:spPr>
        <p:txBody>
          <a:bodyPr lIns="91331" tIns="91331" rIns="91331" bIns="91331"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56"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29676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cSld name="3_Blank">
    <p:spTree>
      <p:nvGrpSpPr>
        <p:cNvPr id="1" name="Shape 319"/>
        <p:cNvGrpSpPr/>
        <p:nvPr/>
      </p:nvGrpSpPr>
      <p:grpSpPr>
        <a:xfrm>
          <a:off x="0" y="0"/>
          <a:ext cx="0" cy="0"/>
          <a:chOff x="0" y="0"/>
          <a:chExt cx="0" cy="0"/>
        </a:xfrm>
      </p:grpSpPr>
      <p:sp>
        <p:nvSpPr>
          <p:cNvPr id="320" name="Shape 320"/>
          <p:cNvSpPr txBox="1">
            <a:spLocks noGrp="1"/>
          </p:cNvSpPr>
          <p:nvPr>
            <p:ph type="dt" idx="10"/>
          </p:nvPr>
        </p:nvSpPr>
        <p:spPr>
          <a:xfrm>
            <a:off x="457201" y="6251574"/>
            <a:ext cx="2133633" cy="476297"/>
          </a:xfrm>
          <a:prstGeom prst="rect">
            <a:avLst/>
          </a:prstGeom>
          <a:noFill/>
          <a:ln>
            <a:noFill/>
          </a:ln>
        </p:spPr>
        <p:txBody>
          <a:bodyPr lIns="91331" tIns="91331" rIns="91331" bIns="91331"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56"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321" name="Shape 321"/>
          <p:cNvSpPr txBox="1">
            <a:spLocks noGrp="1"/>
          </p:cNvSpPr>
          <p:nvPr>
            <p:ph type="sldNum" idx="12"/>
          </p:nvPr>
        </p:nvSpPr>
        <p:spPr>
          <a:xfrm>
            <a:off x="6553199" y="6248400"/>
            <a:ext cx="2133633" cy="476297"/>
          </a:xfrm>
          <a:prstGeom prst="rect">
            <a:avLst/>
          </a:prstGeom>
          <a:noFill/>
          <a:ln>
            <a:noFill/>
          </a:ln>
        </p:spPr>
        <p:txBody>
          <a:bodyPr lIns="91331" tIns="45657" rIns="91331" bIns="45657" anchor="t" anchorCtr="0">
            <a:noAutofit/>
          </a:bodyPr>
          <a:lstStyle/>
          <a:p>
            <a:pPr>
              <a:buSzPct val="25000"/>
            </a:pP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322" name="Shape 322"/>
          <p:cNvSpPr txBox="1">
            <a:spLocks noGrp="1"/>
          </p:cNvSpPr>
          <p:nvPr>
            <p:ph type="ftr" idx="11"/>
          </p:nvPr>
        </p:nvSpPr>
        <p:spPr>
          <a:xfrm>
            <a:off x="3124200" y="6248400"/>
            <a:ext cx="2895539" cy="476297"/>
          </a:xfrm>
          <a:prstGeom prst="rect">
            <a:avLst/>
          </a:prstGeom>
          <a:noFill/>
          <a:ln>
            <a:noFill/>
          </a:ln>
        </p:spPr>
        <p:txBody>
          <a:bodyPr lIns="91331" tIns="91331" rIns="91331" bIns="91331" anchor="t" anchorCtr="0"/>
          <a:lstStyle>
            <a:lvl1pPr marL="0" marR="0" lvl="0" indent="0" algn="l" rtl="0">
              <a:spcBef>
                <a:spcPts val="0"/>
              </a:spcBef>
              <a:spcAft>
                <a:spcPts val="0"/>
              </a:spcAft>
              <a:buSzPct val="58823"/>
              <a:buNone/>
              <a:defRPr sz="2400">
                <a:solidFill>
                  <a:schemeClr val="dk1"/>
                </a:solidFill>
                <a:latin typeface="Garamond"/>
                <a:ea typeface="Garamond"/>
                <a:cs typeface="Garamond"/>
                <a:sym typeface="Garamond"/>
              </a:defRPr>
            </a:lvl1pPr>
            <a:lvl2pPr marL="454956"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pPr defTabSz="913603"/>
            <a:endParaRPr lang="en-US" kern="0">
              <a:solidFill>
                <a:srgbClr val="455560"/>
              </a:solidFill>
            </a:endParaRPr>
          </a:p>
        </p:txBody>
      </p:sp>
    </p:spTree>
    <p:extLst>
      <p:ext uri="{BB962C8B-B14F-4D97-AF65-F5344CB8AC3E}">
        <p14:creationId xmlns:p14="http://schemas.microsoft.com/office/powerpoint/2010/main" val="3108275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457201" y="1600204"/>
            <a:ext cx="8229516" cy="4525874"/>
          </a:xfrm>
          <a:prstGeom prst="rect">
            <a:avLst/>
          </a:prstGeom>
          <a:noFill/>
          <a:ln>
            <a:noFill/>
          </a:ln>
        </p:spPr>
        <p:txBody>
          <a:bodyPr lIns="91331" tIns="91331" rIns="91331" bIns="91331" anchor="t" anchorCtr="0"/>
          <a:lstStyle>
            <a:lvl1pPr marL="0" marR="0" lvl="0" indent="0" algn="l" rtl="0">
              <a:spcBef>
                <a:spcPts val="633"/>
              </a:spcBef>
              <a:buClr>
                <a:srgbClr val="FFC000"/>
              </a:buClr>
              <a:buFont typeface="Arial"/>
              <a:buNone/>
              <a:defRPr sz="3200" b="0" i="0" u="none" strike="noStrike" cap="none">
                <a:solidFill>
                  <a:srgbClr val="347576"/>
                </a:solidFill>
                <a:latin typeface="Arial"/>
                <a:ea typeface="Arial"/>
                <a:cs typeface="Arial"/>
                <a:sym typeface="Arial"/>
              </a:defRPr>
            </a:lvl1pPr>
            <a:lvl2pPr marL="740416" marR="0" lvl="1" indent="-115968" algn="l" rtl="0">
              <a:spcBef>
                <a:spcPts val="562"/>
              </a:spcBef>
              <a:buClr>
                <a:srgbClr val="347576"/>
              </a:buClr>
              <a:buSzPct val="100000"/>
              <a:buFont typeface="Arial"/>
              <a:buChar char="•"/>
              <a:defRPr sz="2800" b="0" i="0" u="none" strike="noStrike" cap="none">
                <a:solidFill>
                  <a:srgbClr val="347576"/>
                </a:solidFill>
                <a:latin typeface="Arial"/>
                <a:ea typeface="Arial"/>
                <a:cs typeface="Arial"/>
                <a:sym typeface="Arial"/>
              </a:defRPr>
            </a:lvl2pPr>
            <a:lvl3pPr marL="1141844" marR="0" lvl="2" indent="-89204" algn="l" rtl="0">
              <a:spcBef>
                <a:spcPts val="492"/>
              </a:spcBef>
              <a:buClr>
                <a:srgbClr val="347576"/>
              </a:buClr>
              <a:buSzPct val="100000"/>
              <a:buFont typeface="Arial"/>
              <a:buChar char="•"/>
              <a:defRPr sz="2400" b="0" i="0" u="none" strike="noStrike" cap="none">
                <a:solidFill>
                  <a:srgbClr val="347576"/>
                </a:solidFill>
                <a:latin typeface="Arial"/>
                <a:ea typeface="Arial"/>
                <a:cs typeface="Arial"/>
                <a:sym typeface="Arial"/>
              </a:defRPr>
            </a:lvl3pPr>
            <a:lvl4pPr marL="1596802" marR="0" lvl="3" indent="-115968" algn="l" rtl="0">
              <a:spcBef>
                <a:spcPts val="422"/>
              </a:spcBef>
              <a:buClr>
                <a:srgbClr val="347576"/>
              </a:buClr>
              <a:buSzPct val="100000"/>
              <a:buFont typeface="Arial"/>
              <a:buChar char="•"/>
              <a:defRPr sz="2000" b="0" i="0" u="none" strike="noStrike" cap="none">
                <a:solidFill>
                  <a:srgbClr val="347576"/>
                </a:solidFill>
                <a:latin typeface="Arial"/>
                <a:ea typeface="Arial"/>
                <a:cs typeface="Arial"/>
                <a:sym typeface="Arial"/>
              </a:defRPr>
            </a:lvl4pPr>
            <a:lvl5pPr marL="2051760" marR="0" lvl="4" indent="-124891" algn="l" rtl="0">
              <a:spcBef>
                <a:spcPts val="352"/>
              </a:spcBef>
              <a:buClr>
                <a:srgbClr val="347576"/>
              </a:buClr>
              <a:buSzPct val="100000"/>
              <a:buFont typeface="Arial"/>
              <a:buChar char="•"/>
              <a:defRPr sz="1800" b="0" i="0" u="none" strike="noStrike" cap="none">
                <a:solidFill>
                  <a:srgbClr val="347576"/>
                </a:solidFill>
                <a:latin typeface="Arial"/>
                <a:ea typeface="Arial"/>
                <a:cs typeface="Arial"/>
                <a:sym typeface="Arial"/>
              </a:defRPr>
            </a:lvl5pPr>
            <a:lvl6pPr marL="2515636" marR="0" lvl="5"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592" marR="0" lvl="6"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547" marR="0" lvl="7"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495" marR="0" lvl="8" indent="-115968"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5" name="Shape 325"/>
          <p:cNvSpPr txBox="1">
            <a:spLocks noGrp="1"/>
          </p:cNvSpPr>
          <p:nvPr>
            <p:ph type="dt" idx="10"/>
          </p:nvPr>
        </p:nvSpPr>
        <p:spPr>
          <a:xfrm>
            <a:off x="457201" y="6251574"/>
            <a:ext cx="2133633" cy="476297"/>
          </a:xfrm>
          <a:prstGeom prst="rect">
            <a:avLst/>
          </a:prstGeom>
          <a:noFill/>
          <a:ln>
            <a:noFill/>
          </a:ln>
        </p:spPr>
        <p:txBody>
          <a:bodyPr lIns="91331" tIns="91331" rIns="91331" bIns="91331"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56"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326" name="Shape 326"/>
          <p:cNvSpPr txBox="1">
            <a:spLocks noGrp="1"/>
          </p:cNvSpPr>
          <p:nvPr>
            <p:ph type="sldNum" idx="12"/>
          </p:nvPr>
        </p:nvSpPr>
        <p:spPr>
          <a:xfrm>
            <a:off x="6553199" y="6248400"/>
            <a:ext cx="2133633" cy="476297"/>
          </a:xfrm>
          <a:prstGeom prst="rect">
            <a:avLst/>
          </a:prstGeom>
          <a:noFill/>
          <a:ln>
            <a:noFill/>
          </a:ln>
        </p:spPr>
        <p:txBody>
          <a:bodyPr lIns="91331" tIns="45657" rIns="91331" bIns="45657" anchor="t" anchorCtr="0">
            <a:noAutofit/>
          </a:bodyPr>
          <a:lstStyle/>
          <a:p>
            <a:pPr>
              <a:buSzPct val="25000"/>
            </a:pP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327" name="Shape 327"/>
          <p:cNvSpPr txBox="1">
            <a:spLocks noGrp="1"/>
          </p:cNvSpPr>
          <p:nvPr>
            <p:ph type="ftr" idx="11"/>
          </p:nvPr>
        </p:nvSpPr>
        <p:spPr>
          <a:xfrm>
            <a:off x="3124200" y="6248400"/>
            <a:ext cx="2895539" cy="476297"/>
          </a:xfrm>
          <a:prstGeom prst="rect">
            <a:avLst/>
          </a:prstGeom>
          <a:noFill/>
          <a:ln>
            <a:noFill/>
          </a:ln>
        </p:spPr>
        <p:txBody>
          <a:bodyPr lIns="91331" tIns="91331" rIns="91331" bIns="91331" anchor="t" anchorCtr="0"/>
          <a:lstStyle>
            <a:lvl1pPr marL="0" marR="0" lvl="0" indent="0" algn="l" rtl="0">
              <a:spcBef>
                <a:spcPts val="0"/>
              </a:spcBef>
              <a:spcAft>
                <a:spcPts val="0"/>
              </a:spcAft>
              <a:buSzPct val="58823"/>
              <a:buNone/>
              <a:defRPr sz="2400">
                <a:solidFill>
                  <a:schemeClr val="dk1"/>
                </a:solidFill>
                <a:latin typeface="Garamond"/>
                <a:ea typeface="Garamond"/>
                <a:cs typeface="Garamond"/>
                <a:sym typeface="Garamond"/>
              </a:defRPr>
            </a:lvl1pPr>
            <a:lvl2pPr marL="454956"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pPr defTabSz="913603"/>
            <a:endParaRPr lang="en-US" kern="0">
              <a:solidFill>
                <a:srgbClr val="455560"/>
              </a:solidFill>
            </a:endParaRPr>
          </a:p>
        </p:txBody>
      </p:sp>
    </p:spTree>
    <p:extLst>
      <p:ext uri="{BB962C8B-B14F-4D97-AF65-F5344CB8AC3E}">
        <p14:creationId xmlns:p14="http://schemas.microsoft.com/office/powerpoint/2010/main" val="3865941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cSld name="5_Blank">
    <p:spTree>
      <p:nvGrpSpPr>
        <p:cNvPr id="1" name="Shape 328"/>
        <p:cNvGrpSpPr/>
        <p:nvPr/>
      </p:nvGrpSpPr>
      <p:grpSpPr>
        <a:xfrm>
          <a:off x="0" y="0"/>
          <a:ext cx="0" cy="0"/>
          <a:chOff x="0" y="0"/>
          <a:chExt cx="0" cy="0"/>
        </a:xfrm>
      </p:grpSpPr>
      <p:sp>
        <p:nvSpPr>
          <p:cNvPr id="329" name="Shape 329"/>
          <p:cNvSpPr txBox="1">
            <a:spLocks noGrp="1"/>
          </p:cNvSpPr>
          <p:nvPr>
            <p:ph type="dt" idx="10"/>
          </p:nvPr>
        </p:nvSpPr>
        <p:spPr>
          <a:xfrm>
            <a:off x="7419357" y="692653"/>
            <a:ext cx="1079578" cy="256500"/>
          </a:xfrm>
          <a:prstGeom prst="rect">
            <a:avLst/>
          </a:prstGeom>
          <a:noFill/>
          <a:ln>
            <a:noFill/>
          </a:ln>
        </p:spPr>
        <p:txBody>
          <a:bodyPr lIns="91331" tIns="91331" rIns="91331" bIns="91331"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56"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330" name="Shape 330"/>
          <p:cNvSpPr txBox="1">
            <a:spLocks noGrp="1"/>
          </p:cNvSpPr>
          <p:nvPr>
            <p:ph type="ftr" idx="11"/>
          </p:nvPr>
        </p:nvSpPr>
        <p:spPr>
          <a:xfrm>
            <a:off x="3124200" y="6356391"/>
            <a:ext cx="2895539" cy="365133"/>
          </a:xfrm>
          <a:prstGeom prst="rect">
            <a:avLst/>
          </a:prstGeom>
          <a:noFill/>
          <a:ln>
            <a:noFill/>
          </a:ln>
        </p:spPr>
        <p:txBody>
          <a:bodyPr lIns="91331" tIns="91331" rIns="91331" bIns="91331" anchor="t" anchorCtr="0"/>
          <a:lstStyle>
            <a:lvl1pPr marL="0" marR="0" lvl="0" indent="0" algn="l" rtl="0">
              <a:spcBef>
                <a:spcPts val="0"/>
              </a:spcBef>
              <a:spcAft>
                <a:spcPts val="0"/>
              </a:spcAft>
              <a:buSzPct val="58823"/>
              <a:buNone/>
              <a:defRPr sz="2400">
                <a:solidFill>
                  <a:schemeClr val="dk1"/>
                </a:solidFill>
                <a:latin typeface="Garamond"/>
                <a:ea typeface="Garamond"/>
                <a:cs typeface="Garamond"/>
                <a:sym typeface="Garamond"/>
              </a:defRPr>
            </a:lvl1pPr>
            <a:lvl2pPr marL="454956"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pPr defTabSz="913603"/>
            <a:endParaRPr lang="en-US" kern="0">
              <a:solidFill>
                <a:srgbClr val="455560"/>
              </a:solidFill>
            </a:endParaRPr>
          </a:p>
        </p:txBody>
      </p:sp>
      <p:sp>
        <p:nvSpPr>
          <p:cNvPr id="331" name="Shape 331"/>
          <p:cNvSpPr txBox="1">
            <a:spLocks noGrp="1"/>
          </p:cNvSpPr>
          <p:nvPr>
            <p:ph type="sldNum" idx="12"/>
          </p:nvPr>
        </p:nvSpPr>
        <p:spPr>
          <a:xfrm>
            <a:off x="330199" y="6268207"/>
            <a:ext cx="2133633" cy="365133"/>
          </a:xfrm>
          <a:prstGeom prst="rect">
            <a:avLst/>
          </a:prstGeom>
          <a:noFill/>
          <a:ln>
            <a:noFill/>
          </a:ln>
        </p:spPr>
        <p:txBody>
          <a:bodyPr lIns="91331" tIns="45657" rIns="91331" bIns="45657" anchor="t" anchorCtr="0">
            <a:noAutofit/>
          </a:bodyPr>
          <a:lstStyle/>
          <a:p>
            <a:pPr>
              <a:buSzPct val="25000"/>
            </a:pP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Tree>
    <p:extLst>
      <p:ext uri="{BB962C8B-B14F-4D97-AF65-F5344CB8AC3E}">
        <p14:creationId xmlns:p14="http://schemas.microsoft.com/office/powerpoint/2010/main" val="2394249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cSld name="1_Title Only">
    <p:spTree>
      <p:nvGrpSpPr>
        <p:cNvPr id="1" name="Shape 332"/>
        <p:cNvGrpSpPr/>
        <p:nvPr/>
      </p:nvGrpSpPr>
      <p:grpSpPr>
        <a:xfrm>
          <a:off x="0" y="0"/>
          <a:ext cx="0" cy="0"/>
          <a:chOff x="0" y="0"/>
          <a:chExt cx="0" cy="0"/>
        </a:xfrm>
      </p:grpSpPr>
      <p:sp>
        <p:nvSpPr>
          <p:cNvPr id="333" name="Shape 333"/>
          <p:cNvSpPr txBox="1">
            <a:spLocks noGrp="1"/>
          </p:cNvSpPr>
          <p:nvPr>
            <p:ph type="sldNum" idx="12"/>
          </p:nvPr>
        </p:nvSpPr>
        <p:spPr>
          <a:xfrm>
            <a:off x="330199" y="6268207"/>
            <a:ext cx="2133633" cy="365133"/>
          </a:xfrm>
          <a:prstGeom prst="rect">
            <a:avLst/>
          </a:prstGeom>
          <a:noFill/>
          <a:ln>
            <a:noFill/>
          </a:ln>
        </p:spPr>
        <p:txBody>
          <a:bodyPr lIns="91331" tIns="45657" rIns="91331" bIns="45657"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334" name="Shape 334"/>
          <p:cNvSpPr txBox="1">
            <a:spLocks noGrp="1"/>
          </p:cNvSpPr>
          <p:nvPr>
            <p:ph type="dt" idx="10"/>
          </p:nvPr>
        </p:nvSpPr>
        <p:spPr>
          <a:xfrm>
            <a:off x="7419357" y="692653"/>
            <a:ext cx="1079578" cy="256500"/>
          </a:xfrm>
          <a:prstGeom prst="rect">
            <a:avLst/>
          </a:prstGeom>
          <a:noFill/>
          <a:ln>
            <a:noFill/>
          </a:ln>
        </p:spPr>
        <p:txBody>
          <a:bodyPr lIns="91331" tIns="91331" rIns="91331" bIns="91331"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56"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71004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4FC450-18F3-164D-A102-5005A796F158}"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F2133E-AC23-4A41-A7BF-8599FDB70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067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Shape 961"/>
        <p:cNvGrpSpPr/>
        <p:nvPr/>
      </p:nvGrpSpPr>
      <p:grpSpPr>
        <a:xfrm>
          <a:off x="0" y="0"/>
          <a:ext cx="0" cy="0"/>
          <a:chOff x="0" y="0"/>
          <a:chExt cx="0" cy="0"/>
        </a:xfrm>
      </p:grpSpPr>
      <p:sp>
        <p:nvSpPr>
          <p:cNvPr id="962" name="Shape 962"/>
          <p:cNvSpPr txBox="1">
            <a:spLocks noGrp="1"/>
          </p:cNvSpPr>
          <p:nvPr>
            <p:ph type="body" idx="1"/>
          </p:nvPr>
        </p:nvSpPr>
        <p:spPr>
          <a:xfrm>
            <a:off x="3575050" y="1838959"/>
            <a:ext cx="5111750" cy="4185920"/>
          </a:xfrm>
          <a:prstGeom prst="rect">
            <a:avLst/>
          </a:prstGeom>
          <a:noFill/>
          <a:ln>
            <a:noFill/>
          </a:ln>
        </p:spPr>
        <p:txBody>
          <a:bodyPr lIns="91326" tIns="91326" rIns="91326" bIns="91326" anchor="t" anchorCtr="0"/>
          <a:lstStyle>
            <a:lvl1pPr marL="0" marR="0" lvl="0" indent="0" algn="l" rtl="0">
              <a:spcBef>
                <a:spcPts val="633"/>
              </a:spcBef>
              <a:spcAft>
                <a:spcPts val="0"/>
              </a:spcAft>
              <a:buClr>
                <a:srgbClr val="347576"/>
              </a:buClr>
              <a:buFont typeface="Arial"/>
              <a:buNone/>
              <a:defRPr sz="3200" b="0" i="0" u="none" strike="noStrike" cap="none">
                <a:solidFill>
                  <a:srgbClr val="347576"/>
                </a:solidFill>
                <a:latin typeface="Arial"/>
                <a:ea typeface="Arial"/>
                <a:cs typeface="Arial"/>
                <a:sym typeface="Arial"/>
              </a:defRPr>
            </a:lvl1pPr>
            <a:lvl2pPr marL="740378" marR="0" lvl="1" indent="-115962"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9199"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115962"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107048"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3" name="Shape 963"/>
          <p:cNvSpPr txBox="1">
            <a:spLocks noGrp="1"/>
          </p:cNvSpPr>
          <p:nvPr>
            <p:ph type="body" idx="2"/>
          </p:nvPr>
        </p:nvSpPr>
        <p:spPr>
          <a:xfrm>
            <a:off x="457202" y="1838959"/>
            <a:ext cx="3008313" cy="4185920"/>
          </a:xfrm>
          <a:prstGeom prst="rect">
            <a:avLst/>
          </a:prstGeom>
          <a:noFill/>
          <a:ln>
            <a:noFill/>
          </a:ln>
        </p:spPr>
        <p:txBody>
          <a:bodyPr lIns="91326" tIns="91326" rIns="91326" bIns="91326" anchor="t" anchorCtr="0"/>
          <a:lstStyle>
            <a:lvl1pPr marL="0" marR="0" lvl="0" indent="0" algn="l" rtl="0">
              <a:spcBef>
                <a:spcPts val="281"/>
              </a:spcBef>
              <a:spcAft>
                <a:spcPts val="0"/>
              </a:spcAft>
              <a:buClr>
                <a:schemeClr val="accent3"/>
              </a:buClr>
              <a:buFont typeface="Arial"/>
              <a:buNone/>
              <a:defRPr sz="1400" b="0" i="0" u="none" strike="noStrike" cap="none">
                <a:solidFill>
                  <a:schemeClr val="accent3"/>
                </a:solidFill>
                <a:latin typeface="Arial"/>
                <a:ea typeface="Arial"/>
                <a:cs typeface="Arial"/>
                <a:sym typeface="Arial"/>
              </a:defRPr>
            </a:lvl1pPr>
            <a:lvl2pPr marL="454932" marR="0" lvl="1" indent="-8929" algn="l" rtl="0">
              <a:spcBef>
                <a:spcPts val="211"/>
              </a:spcBef>
              <a:spcAft>
                <a:spcPts val="0"/>
              </a:spcAft>
              <a:buClr>
                <a:srgbClr val="A6A6A6"/>
              </a:buClr>
              <a:buFont typeface="Arial"/>
              <a:buNone/>
              <a:defRPr sz="1200" b="0" i="0" u="none" strike="noStrike" cap="none">
                <a:solidFill>
                  <a:srgbClr val="A6A6A6"/>
                </a:solidFill>
                <a:latin typeface="Arial"/>
                <a:ea typeface="Arial"/>
                <a:cs typeface="Arial"/>
                <a:sym typeface="Arial"/>
              </a:defRPr>
            </a:lvl2pPr>
            <a:lvl3pPr marL="909861" marR="0" lvl="2" indent="-8929" algn="l" rtl="0">
              <a:spcBef>
                <a:spcPts val="211"/>
              </a:spcBef>
              <a:spcAft>
                <a:spcPts val="0"/>
              </a:spcAft>
              <a:buClr>
                <a:srgbClr val="A6A6A6"/>
              </a:buClr>
              <a:buFont typeface="Arial"/>
              <a:buNone/>
              <a:defRPr sz="1000" b="0" i="0" u="none" strike="noStrike" cap="none">
                <a:solidFill>
                  <a:srgbClr val="A6A6A6"/>
                </a:solidFill>
                <a:latin typeface="Arial"/>
                <a:ea typeface="Arial"/>
                <a:cs typeface="Arial"/>
                <a:sym typeface="Arial"/>
              </a:defRPr>
            </a:lvl3pPr>
            <a:lvl4pPr marL="1373708" marR="0" lvl="3"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4pPr>
            <a:lvl5pPr marL="1828651" marR="0" lvl="4"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5pPr>
            <a:lvl6pPr marL="2283579" marR="0" lvl="5"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6pPr>
            <a:lvl7pPr marL="2738514" marR="0" lvl="6"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7pPr>
            <a:lvl8pPr marL="3193446" marR="0" lvl="7"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8pPr>
            <a:lvl9pPr marL="3657301" marR="0" lvl="8" indent="-1783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964" name="Shape 964"/>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65" name="Shape 965"/>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1282086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FC450-18F3-164D-A102-5005A796F158}"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F2133E-AC23-4A41-A7BF-8599FDB70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84676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4FC450-18F3-164D-A102-5005A796F158}"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F2133E-AC23-4A41-A7BF-8599FDB70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08731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4FC450-18F3-164D-A102-5005A796F158}" type="datetimeFigureOut">
              <a:rPr lang="en-US" smtClean="0">
                <a:solidFill>
                  <a:prstClr val="black">
                    <a:tint val="75000"/>
                  </a:prstClr>
                </a:solidFill>
              </a:rPr>
              <a:pPr/>
              <a:t>4/26/2017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F2133E-AC23-4A41-A7BF-8599FDB70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13036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4FC450-18F3-164D-A102-5005A796F158}" type="datetimeFigureOut">
              <a:rPr lang="en-US" smtClean="0">
                <a:solidFill>
                  <a:prstClr val="black">
                    <a:tint val="75000"/>
                  </a:prstClr>
                </a:solidFill>
              </a:rPr>
              <a:pPr/>
              <a:t>4/26/2017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F2133E-AC23-4A41-A7BF-8599FDB70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89465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4FC450-18F3-164D-A102-5005A796F158}" type="datetimeFigureOut">
              <a:rPr lang="en-US" smtClean="0">
                <a:solidFill>
                  <a:prstClr val="black">
                    <a:tint val="75000"/>
                  </a:prstClr>
                </a:solidFill>
              </a:rPr>
              <a:pPr/>
              <a:t>4/26/2017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F2133E-AC23-4A41-A7BF-8599FDB70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90052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FC450-18F3-164D-A102-5005A796F158}" type="datetimeFigureOut">
              <a:rPr lang="en-US" smtClean="0">
                <a:solidFill>
                  <a:prstClr val="black">
                    <a:tint val="75000"/>
                  </a:prstClr>
                </a:solidFill>
              </a:rPr>
              <a:pPr/>
              <a:t>4/26/2017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F2133E-AC23-4A41-A7BF-8599FDB70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30639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FC450-18F3-164D-A102-5005A796F158}" type="datetimeFigureOut">
              <a:rPr lang="en-US" smtClean="0">
                <a:solidFill>
                  <a:prstClr val="black">
                    <a:tint val="75000"/>
                  </a:prstClr>
                </a:solidFill>
              </a:rPr>
              <a:pPr/>
              <a:t>4/26/2017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F2133E-AC23-4A41-A7BF-8599FDB70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47229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FC450-18F3-164D-A102-5005A796F158}" type="datetimeFigureOut">
              <a:rPr lang="en-US" smtClean="0">
                <a:solidFill>
                  <a:prstClr val="black">
                    <a:tint val="75000"/>
                  </a:prstClr>
                </a:solidFill>
              </a:rPr>
              <a:pPr/>
              <a:t>4/26/2017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F2133E-AC23-4A41-A7BF-8599FDB70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9473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FC450-18F3-164D-A102-5005A796F158}"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F2133E-AC23-4A41-A7BF-8599FDB70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69458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FC450-18F3-164D-A102-5005A796F158}"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F2133E-AC23-4A41-A7BF-8599FDB706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238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Shape 966"/>
        <p:cNvGrpSpPr/>
        <p:nvPr/>
      </p:nvGrpSpPr>
      <p:grpSpPr>
        <a:xfrm>
          <a:off x="0" y="0"/>
          <a:ext cx="0" cy="0"/>
          <a:chOff x="0" y="0"/>
          <a:chExt cx="0" cy="0"/>
        </a:xfrm>
      </p:grpSpPr>
      <p:sp>
        <p:nvSpPr>
          <p:cNvPr id="967" name="Shape 967"/>
          <p:cNvSpPr>
            <a:spLocks noGrp="1"/>
          </p:cNvSpPr>
          <p:nvPr>
            <p:ph type="pic" idx="2"/>
          </p:nvPr>
        </p:nvSpPr>
        <p:spPr>
          <a:xfrm>
            <a:off x="532400" y="1808486"/>
            <a:ext cx="8090123" cy="3276101"/>
          </a:xfrm>
          <a:prstGeom prst="rect">
            <a:avLst/>
          </a:prstGeom>
          <a:noFill/>
          <a:ln>
            <a:noFill/>
          </a:ln>
        </p:spPr>
        <p:txBody>
          <a:bodyPr lIns="91326" tIns="91326" rIns="91326" bIns="91326" anchor="t" anchorCtr="0"/>
          <a:lstStyle>
            <a:lvl1pPr marL="0" marR="0" lvl="0" indent="0" algn="l" rtl="0">
              <a:spcBef>
                <a:spcPts val="633"/>
              </a:spcBef>
              <a:spcAft>
                <a:spcPts val="0"/>
              </a:spcAft>
              <a:buClr>
                <a:srgbClr val="347576"/>
              </a:buClr>
              <a:buSzPct val="43478"/>
              <a:buFont typeface="Arial"/>
              <a:buNone/>
              <a:defRPr sz="3200" b="0" i="0" u="none" strike="noStrike" cap="none">
                <a:solidFill>
                  <a:srgbClr val="347576"/>
                </a:solidFill>
                <a:latin typeface="Arial"/>
                <a:ea typeface="Arial"/>
                <a:cs typeface="Arial"/>
                <a:sym typeface="Arial"/>
              </a:defRPr>
            </a:lvl1pPr>
            <a:lvl2pPr marL="454932" marR="0" lvl="1" indent="-8929" algn="l" rtl="0">
              <a:spcBef>
                <a:spcPts val="562"/>
              </a:spcBef>
              <a:spcAft>
                <a:spcPts val="0"/>
              </a:spcAft>
              <a:buClr>
                <a:srgbClr val="A6A6A6"/>
              </a:buClr>
              <a:buSzPct val="50000"/>
              <a:buFont typeface="Arial"/>
              <a:buNone/>
              <a:defRPr sz="2800" b="0" i="0" u="none" strike="noStrike" cap="none">
                <a:solidFill>
                  <a:srgbClr val="A6A6A6"/>
                </a:solidFill>
                <a:latin typeface="Arial"/>
                <a:ea typeface="Arial"/>
                <a:cs typeface="Arial"/>
                <a:sym typeface="Arial"/>
              </a:defRPr>
            </a:lvl2pPr>
            <a:lvl3pPr marL="909861" marR="0" lvl="2" indent="-8929" algn="l" rtl="0">
              <a:spcBef>
                <a:spcPts val="492"/>
              </a:spcBef>
              <a:spcAft>
                <a:spcPts val="0"/>
              </a:spcAft>
              <a:buClr>
                <a:srgbClr val="A6A6A6"/>
              </a:buClr>
              <a:buSzPct val="58823"/>
              <a:buFont typeface="Arial"/>
              <a:buNone/>
              <a:defRPr sz="2400" b="0" i="0" u="none" strike="noStrike" cap="none">
                <a:solidFill>
                  <a:srgbClr val="A6A6A6"/>
                </a:solidFill>
                <a:latin typeface="Arial"/>
                <a:ea typeface="Arial"/>
                <a:cs typeface="Arial"/>
                <a:sym typeface="Arial"/>
              </a:defRPr>
            </a:lvl3pPr>
            <a:lvl4pPr marL="1373708" marR="0" lvl="3" indent="-17839" algn="l" rtl="0">
              <a:spcBef>
                <a:spcPts val="422"/>
              </a:spcBef>
              <a:spcAft>
                <a:spcPts val="0"/>
              </a:spcAft>
              <a:buClr>
                <a:srgbClr val="A6A6A6"/>
              </a:buClr>
              <a:buSzPct val="71428"/>
              <a:buFont typeface="Arial"/>
              <a:buNone/>
              <a:defRPr sz="2000" b="0" i="0" u="none" strike="noStrike" cap="none">
                <a:solidFill>
                  <a:srgbClr val="A6A6A6"/>
                </a:solidFill>
                <a:latin typeface="Arial"/>
                <a:ea typeface="Arial"/>
                <a:cs typeface="Arial"/>
                <a:sym typeface="Arial"/>
              </a:defRPr>
            </a:lvl4pPr>
            <a:lvl5pPr marL="1828651" marR="0" lvl="4" indent="-17839" algn="l" rtl="0">
              <a:spcBef>
                <a:spcPts val="422"/>
              </a:spcBef>
              <a:spcAft>
                <a:spcPts val="0"/>
              </a:spcAft>
              <a:buClr>
                <a:srgbClr val="A6A6A6"/>
              </a:buClr>
              <a:buSzPct val="71428"/>
              <a:buFont typeface="Arial"/>
              <a:buNone/>
              <a:defRPr sz="2000" b="0" i="0" u="none" strike="noStrike" cap="none">
                <a:solidFill>
                  <a:srgbClr val="A6A6A6"/>
                </a:solidFill>
                <a:latin typeface="Arial"/>
                <a:ea typeface="Arial"/>
                <a:cs typeface="Arial"/>
                <a:sym typeface="Arial"/>
              </a:defRPr>
            </a:lvl5pPr>
            <a:lvl6pPr marL="2283579" marR="0" lvl="5"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6pPr>
            <a:lvl7pPr marL="2738514" marR="0" lvl="6"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7pPr>
            <a:lvl8pPr marL="3193446" marR="0" lvl="7"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8pPr>
            <a:lvl9pPr marL="3657301" marR="0" lvl="8" indent="-1783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9pPr>
          </a:lstStyle>
          <a:p>
            <a:endParaRPr/>
          </a:p>
        </p:txBody>
      </p:sp>
      <p:sp>
        <p:nvSpPr>
          <p:cNvPr id="968" name="Shape 968"/>
          <p:cNvSpPr txBox="1">
            <a:spLocks noGrp="1"/>
          </p:cNvSpPr>
          <p:nvPr>
            <p:ph type="body" idx="1"/>
          </p:nvPr>
        </p:nvSpPr>
        <p:spPr>
          <a:xfrm>
            <a:off x="532373" y="5367338"/>
            <a:ext cx="4679709" cy="804862"/>
          </a:xfrm>
          <a:prstGeom prst="rect">
            <a:avLst/>
          </a:prstGeom>
          <a:noFill/>
          <a:ln>
            <a:noFill/>
          </a:ln>
        </p:spPr>
        <p:txBody>
          <a:bodyPr lIns="91326" tIns="91326" rIns="91326" bIns="91326" anchor="t" anchorCtr="0"/>
          <a:lstStyle>
            <a:lvl1pPr marL="0" marR="0" lvl="0" indent="0" algn="l" rtl="0">
              <a:spcBef>
                <a:spcPts val="281"/>
              </a:spcBef>
              <a:spcAft>
                <a:spcPts val="0"/>
              </a:spcAft>
              <a:buClr>
                <a:srgbClr val="347576"/>
              </a:buClr>
              <a:buFont typeface="Arial"/>
              <a:buNone/>
              <a:defRPr sz="1400" b="0" i="0" u="none" strike="noStrike" cap="none">
                <a:solidFill>
                  <a:srgbClr val="347576"/>
                </a:solidFill>
                <a:latin typeface="Arial"/>
                <a:ea typeface="Arial"/>
                <a:cs typeface="Arial"/>
                <a:sym typeface="Arial"/>
              </a:defRPr>
            </a:lvl1pPr>
            <a:lvl2pPr marL="454932" marR="0" lvl="1" indent="-8929" algn="l" rtl="0">
              <a:spcBef>
                <a:spcPts val="211"/>
              </a:spcBef>
              <a:spcAft>
                <a:spcPts val="0"/>
              </a:spcAft>
              <a:buClr>
                <a:srgbClr val="A6A6A6"/>
              </a:buClr>
              <a:buFont typeface="Arial"/>
              <a:buNone/>
              <a:defRPr sz="1200" b="0" i="0" u="none" strike="noStrike" cap="none">
                <a:solidFill>
                  <a:srgbClr val="A6A6A6"/>
                </a:solidFill>
                <a:latin typeface="Arial"/>
                <a:ea typeface="Arial"/>
                <a:cs typeface="Arial"/>
                <a:sym typeface="Arial"/>
              </a:defRPr>
            </a:lvl2pPr>
            <a:lvl3pPr marL="909861" marR="0" lvl="2" indent="-8929" algn="l" rtl="0">
              <a:spcBef>
                <a:spcPts val="211"/>
              </a:spcBef>
              <a:spcAft>
                <a:spcPts val="0"/>
              </a:spcAft>
              <a:buClr>
                <a:srgbClr val="A6A6A6"/>
              </a:buClr>
              <a:buFont typeface="Arial"/>
              <a:buNone/>
              <a:defRPr sz="1000" b="0" i="0" u="none" strike="noStrike" cap="none">
                <a:solidFill>
                  <a:srgbClr val="A6A6A6"/>
                </a:solidFill>
                <a:latin typeface="Arial"/>
                <a:ea typeface="Arial"/>
                <a:cs typeface="Arial"/>
                <a:sym typeface="Arial"/>
              </a:defRPr>
            </a:lvl3pPr>
            <a:lvl4pPr marL="1373708" marR="0" lvl="3"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4pPr>
            <a:lvl5pPr marL="1828651" marR="0" lvl="4" indent="-17839" algn="l" rtl="0">
              <a:spcBef>
                <a:spcPts val="211"/>
              </a:spcBef>
              <a:spcAft>
                <a:spcPts val="0"/>
              </a:spcAft>
              <a:buClr>
                <a:srgbClr val="A6A6A6"/>
              </a:buClr>
              <a:buFont typeface="Arial"/>
              <a:buNone/>
              <a:defRPr sz="900" b="0" i="0" u="none" strike="noStrike" cap="none">
                <a:solidFill>
                  <a:srgbClr val="A6A6A6"/>
                </a:solidFill>
                <a:latin typeface="Arial"/>
                <a:ea typeface="Arial"/>
                <a:cs typeface="Arial"/>
                <a:sym typeface="Arial"/>
              </a:defRPr>
            </a:lvl5pPr>
            <a:lvl6pPr marL="2283579" marR="0" lvl="5"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6pPr>
            <a:lvl7pPr marL="2738514" marR="0" lvl="6"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7pPr>
            <a:lvl8pPr marL="3193446" marR="0" lvl="7"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8pPr>
            <a:lvl9pPr marL="3657301" marR="0" lvl="8" indent="-1783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969" name="Shape 969"/>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70" name="Shape 970"/>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532097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9_Blank">
    <p:spTree>
      <p:nvGrpSpPr>
        <p:cNvPr id="1" name="Shape 971"/>
        <p:cNvGrpSpPr/>
        <p:nvPr/>
      </p:nvGrpSpPr>
      <p:grpSpPr>
        <a:xfrm>
          <a:off x="0" y="0"/>
          <a:ext cx="0" cy="0"/>
          <a:chOff x="0" y="0"/>
          <a:chExt cx="0" cy="0"/>
        </a:xfrm>
      </p:grpSpPr>
      <p:sp>
        <p:nvSpPr>
          <p:cNvPr id="972" name="Shape 972"/>
          <p:cNvSpPr txBox="1">
            <a:spLocks noGrp="1"/>
          </p:cNvSpPr>
          <p:nvPr>
            <p:ph type="title"/>
          </p:nvPr>
        </p:nvSpPr>
        <p:spPr>
          <a:xfrm>
            <a:off x="228599" y="304800"/>
            <a:ext cx="8229600" cy="114300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1pPr>
            <a:lvl2pPr marL="0" marR="0" lvl="1"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2pPr>
            <a:lvl3pPr marL="0" marR="0" lvl="2"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3pPr>
            <a:lvl4pPr marL="0" marR="0" lvl="3"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4pPr>
            <a:lvl5pPr marL="0" marR="0" lvl="4"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5pPr>
            <a:lvl6pPr marL="454932" marR="0" lvl="5"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6pPr>
            <a:lvl7pPr marL="909861" marR="0" lvl="6"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7pPr>
            <a:lvl8pPr marL="1373708" marR="0" lvl="7"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8pPr>
            <a:lvl9pPr marL="1828651" marR="0" lvl="8"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9pPr>
          </a:lstStyle>
          <a:p>
            <a:endParaRPr/>
          </a:p>
        </p:txBody>
      </p:sp>
      <p:sp>
        <p:nvSpPr>
          <p:cNvPr id="973" name="Shape 973"/>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974" name="Shape 974"/>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75" name="Shape 975"/>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a:solidFill>
                  <a:schemeClr val="dk1"/>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solidFill>
                <a:srgbClr val="000000"/>
              </a:solidFill>
            </a:endParaRPr>
          </a:p>
        </p:txBody>
      </p:sp>
    </p:spTree>
    <p:extLst>
      <p:ext uri="{BB962C8B-B14F-4D97-AF65-F5344CB8AC3E}">
        <p14:creationId xmlns:p14="http://schemas.microsoft.com/office/powerpoint/2010/main" val="2657619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0_Blank">
    <p:spTree>
      <p:nvGrpSpPr>
        <p:cNvPr id="1" name="Shape 976"/>
        <p:cNvGrpSpPr/>
        <p:nvPr/>
      </p:nvGrpSpPr>
      <p:grpSpPr>
        <a:xfrm>
          <a:off x="0" y="0"/>
          <a:ext cx="0" cy="0"/>
          <a:chOff x="0" y="0"/>
          <a:chExt cx="0" cy="0"/>
        </a:xfrm>
      </p:grpSpPr>
      <p:sp>
        <p:nvSpPr>
          <p:cNvPr id="977" name="Shape 977"/>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978" name="Shape 978"/>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79" name="Shape 979"/>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4134763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Shape 980"/>
        <p:cNvGrpSpPr/>
        <p:nvPr/>
      </p:nvGrpSpPr>
      <p:grpSpPr>
        <a:xfrm>
          <a:off x="0" y="0"/>
          <a:ext cx="0" cy="0"/>
          <a:chOff x="0" y="0"/>
          <a:chExt cx="0" cy="0"/>
        </a:xfrm>
      </p:grpSpPr>
      <p:sp>
        <p:nvSpPr>
          <p:cNvPr id="981" name="Shape 981"/>
          <p:cNvSpPr txBox="1">
            <a:spLocks noGrp="1"/>
          </p:cNvSpPr>
          <p:nvPr>
            <p:ph type="body" idx="1"/>
          </p:nvPr>
        </p:nvSpPr>
        <p:spPr>
          <a:xfrm>
            <a:off x="457200" y="1600225"/>
            <a:ext cx="8229600" cy="4525963"/>
          </a:xfrm>
          <a:prstGeom prst="rect">
            <a:avLst/>
          </a:prstGeom>
          <a:noFill/>
          <a:ln>
            <a:noFill/>
          </a:ln>
        </p:spPr>
        <p:txBody>
          <a:bodyPr lIns="91326" tIns="91326" rIns="91326" bIns="91326" anchor="t" anchorCtr="0"/>
          <a:lstStyle>
            <a:lvl1pPr marL="338969" marR="0" lvl="0" indent="-338969" algn="l" rtl="0">
              <a:spcBef>
                <a:spcPts val="633"/>
              </a:spcBef>
              <a:spcAft>
                <a:spcPts val="0"/>
              </a:spcAft>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347576"/>
              </a:buClr>
              <a:buSzPct val="100000"/>
              <a:buFont typeface="Arial"/>
              <a:buChar char="•"/>
              <a:defRPr sz="2800" b="0" i="0" u="none" strike="noStrike" cap="none">
                <a:solidFill>
                  <a:srgbClr val="347576"/>
                </a:solidFill>
                <a:latin typeface="Arial"/>
                <a:ea typeface="Arial"/>
                <a:cs typeface="Arial"/>
                <a:sym typeface="Arial"/>
              </a:defRPr>
            </a:lvl2pPr>
            <a:lvl3pPr marL="1141786" marR="0" lvl="2" indent="-80284" algn="l" rtl="0">
              <a:spcBef>
                <a:spcPts val="492"/>
              </a:spcBef>
              <a:spcAft>
                <a:spcPts val="0"/>
              </a:spcAft>
              <a:buClr>
                <a:srgbClr val="347576"/>
              </a:buClr>
              <a:buSzPct val="100000"/>
              <a:buFont typeface="Arial"/>
              <a:buChar char="•"/>
              <a:defRPr sz="2400" b="0" i="0" u="none" strike="noStrike" cap="none">
                <a:solidFill>
                  <a:srgbClr val="347576"/>
                </a:solidFill>
                <a:latin typeface="Arial"/>
                <a:ea typeface="Arial"/>
                <a:cs typeface="Arial"/>
                <a:sym typeface="Arial"/>
              </a:defRPr>
            </a:lvl3pPr>
            <a:lvl4pPr marL="1596720" marR="0" lvl="3" indent="-98123" algn="l" rtl="0">
              <a:spcBef>
                <a:spcPts val="422"/>
              </a:spcBef>
              <a:spcAft>
                <a:spcPts val="0"/>
              </a:spcAft>
              <a:buClr>
                <a:srgbClr val="347576"/>
              </a:buClr>
              <a:buSzPct val="100000"/>
              <a:buFont typeface="Arial"/>
              <a:buChar char="•"/>
              <a:defRPr sz="2000" b="0" i="0" u="none" strike="noStrike" cap="none">
                <a:solidFill>
                  <a:srgbClr val="347576"/>
                </a:solidFill>
                <a:latin typeface="Arial"/>
                <a:ea typeface="Arial"/>
                <a:cs typeface="Arial"/>
                <a:sym typeface="Arial"/>
              </a:defRPr>
            </a:lvl4pPr>
            <a:lvl5pPr marL="2051655" marR="0" lvl="4" indent="-107048" algn="l" rtl="0">
              <a:spcBef>
                <a:spcPts val="352"/>
              </a:spcBef>
              <a:spcAft>
                <a:spcPts val="0"/>
              </a:spcAft>
              <a:buClr>
                <a:srgbClr val="347576"/>
              </a:buClr>
              <a:buSzPct val="100000"/>
              <a:buFont typeface="Arial"/>
              <a:buChar char="•"/>
              <a:defRPr sz="1800" b="0" i="0" u="none" strike="noStrike" cap="none">
                <a:solidFill>
                  <a:srgbClr val="34757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2" name="Shape 982"/>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800">
                <a:solidFill>
                  <a:srgbClr val="888888"/>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983" name="Shape 983"/>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84" name="Shape 984"/>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a:solidFill>
                  <a:schemeClr val="dk1"/>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solidFill>
                <a:srgbClr val="000000"/>
              </a:solidFill>
            </a:endParaRPr>
          </a:p>
        </p:txBody>
      </p:sp>
    </p:spTree>
    <p:extLst>
      <p:ext uri="{BB962C8B-B14F-4D97-AF65-F5344CB8AC3E}">
        <p14:creationId xmlns:p14="http://schemas.microsoft.com/office/powerpoint/2010/main" val="3469705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1_Blank">
    <p:spTree>
      <p:nvGrpSpPr>
        <p:cNvPr id="1" name="Shape 985"/>
        <p:cNvGrpSpPr/>
        <p:nvPr/>
      </p:nvGrpSpPr>
      <p:grpSpPr>
        <a:xfrm>
          <a:off x="0" y="0"/>
          <a:ext cx="0" cy="0"/>
          <a:chOff x="0" y="0"/>
          <a:chExt cx="0" cy="0"/>
        </a:xfrm>
      </p:grpSpPr>
      <p:sp>
        <p:nvSpPr>
          <p:cNvPr id="986" name="Shape 986"/>
          <p:cNvSpPr txBox="1">
            <a:spLocks noGrp="1"/>
          </p:cNvSpPr>
          <p:nvPr>
            <p:ph type="title"/>
          </p:nvPr>
        </p:nvSpPr>
        <p:spPr>
          <a:xfrm>
            <a:off x="228599" y="304800"/>
            <a:ext cx="8229600" cy="114300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1pPr>
            <a:lvl2pPr marL="0" marR="0" lvl="1"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2pPr>
            <a:lvl3pPr marL="0" marR="0" lvl="2"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3pPr>
            <a:lvl4pPr marL="0" marR="0" lvl="3"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4pPr>
            <a:lvl5pPr marL="0" marR="0" lvl="4"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5pPr>
            <a:lvl6pPr marL="454932" marR="0" lvl="5"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6pPr>
            <a:lvl7pPr marL="909861" marR="0" lvl="6"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7pPr>
            <a:lvl8pPr marL="1373708" marR="0" lvl="7"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8pPr>
            <a:lvl9pPr marL="1828651" marR="0" lvl="8"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9pPr>
          </a:lstStyle>
          <a:p>
            <a:endParaRPr/>
          </a:p>
        </p:txBody>
      </p:sp>
      <p:sp>
        <p:nvSpPr>
          <p:cNvPr id="987" name="Shape 987"/>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888888"/>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988" name="Shape 988"/>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89" name="Shape 989"/>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58823"/>
              <a:buNone/>
              <a:defRPr sz="2400">
                <a:solidFill>
                  <a:schemeClr val="dk1"/>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solidFill>
                <a:srgbClr val="000000"/>
              </a:solidFill>
            </a:endParaRPr>
          </a:p>
        </p:txBody>
      </p:sp>
    </p:spTree>
    <p:extLst>
      <p:ext uri="{BB962C8B-B14F-4D97-AF65-F5344CB8AC3E}">
        <p14:creationId xmlns:p14="http://schemas.microsoft.com/office/powerpoint/2010/main" val="837358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2_Blank">
    <p:spTree>
      <p:nvGrpSpPr>
        <p:cNvPr id="1" name="Shape 990"/>
        <p:cNvGrpSpPr/>
        <p:nvPr/>
      </p:nvGrpSpPr>
      <p:grpSpPr>
        <a:xfrm>
          <a:off x="0" y="0"/>
          <a:ext cx="0" cy="0"/>
          <a:chOff x="0" y="0"/>
          <a:chExt cx="0" cy="0"/>
        </a:xfrm>
      </p:grpSpPr>
      <p:sp>
        <p:nvSpPr>
          <p:cNvPr id="991" name="Shape 991"/>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992" name="Shape 992"/>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93" name="Shape 993"/>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58823"/>
              <a:buNone/>
              <a:defRPr sz="24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2619363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itle Only">
    <p:spTree>
      <p:nvGrpSpPr>
        <p:cNvPr id="1" name="Shape 994"/>
        <p:cNvGrpSpPr/>
        <p:nvPr/>
      </p:nvGrpSpPr>
      <p:grpSpPr>
        <a:xfrm>
          <a:off x="0" y="0"/>
          <a:ext cx="0" cy="0"/>
          <a:chOff x="0" y="0"/>
          <a:chExt cx="0" cy="0"/>
        </a:xfrm>
      </p:grpSpPr>
      <p:sp>
        <p:nvSpPr>
          <p:cNvPr id="995" name="Shape 995"/>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96" name="Shape 996"/>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888888"/>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642492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_Title Only">
    <p:spTree>
      <p:nvGrpSpPr>
        <p:cNvPr id="1" name="Shape 997"/>
        <p:cNvGrpSpPr/>
        <p:nvPr/>
      </p:nvGrpSpPr>
      <p:grpSpPr>
        <a:xfrm>
          <a:off x="0" y="0"/>
          <a:ext cx="0" cy="0"/>
          <a:chOff x="0" y="0"/>
          <a:chExt cx="0" cy="0"/>
        </a:xfrm>
      </p:grpSpPr>
      <p:sp>
        <p:nvSpPr>
          <p:cNvPr id="998" name="Shape 998"/>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999" name="Shape 999"/>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888888"/>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1051050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Shape 833"/>
        <p:cNvGrpSpPr/>
        <p:nvPr/>
      </p:nvGrpSpPr>
      <p:grpSpPr>
        <a:xfrm>
          <a:off x="0" y="0"/>
          <a:ext cx="0" cy="0"/>
          <a:chOff x="0" y="0"/>
          <a:chExt cx="0" cy="0"/>
        </a:xfrm>
      </p:grpSpPr>
      <p:sp>
        <p:nvSpPr>
          <p:cNvPr id="834" name="Shape 834"/>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35" name="Shape 835"/>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603113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5_Title Only">
    <p:spTree>
      <p:nvGrpSpPr>
        <p:cNvPr id="1" name="Shape 1000"/>
        <p:cNvGrpSpPr/>
        <p:nvPr/>
      </p:nvGrpSpPr>
      <p:grpSpPr>
        <a:xfrm>
          <a:off x="0" y="0"/>
          <a:ext cx="0" cy="0"/>
          <a:chOff x="0" y="0"/>
          <a:chExt cx="0" cy="0"/>
        </a:xfrm>
      </p:grpSpPr>
      <p:sp>
        <p:nvSpPr>
          <p:cNvPr id="1001" name="Shape 1001"/>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1002" name="Shape 1002"/>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888888"/>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597806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3_Blank">
    <p:spTree>
      <p:nvGrpSpPr>
        <p:cNvPr id="1" name="Shape 1003"/>
        <p:cNvGrpSpPr/>
        <p:nvPr/>
      </p:nvGrpSpPr>
      <p:grpSpPr>
        <a:xfrm>
          <a:off x="0" y="0"/>
          <a:ext cx="0" cy="0"/>
          <a:chOff x="0" y="0"/>
          <a:chExt cx="0" cy="0"/>
        </a:xfrm>
      </p:grpSpPr>
      <p:sp>
        <p:nvSpPr>
          <p:cNvPr id="1004" name="Shape 1004"/>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05" name="Shape 1005"/>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1006" name="Shape 1006"/>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58823"/>
              <a:buNone/>
              <a:defRPr sz="24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333692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4_Blank">
    <p:spTree>
      <p:nvGrpSpPr>
        <p:cNvPr id="1" name="Shape 1007"/>
        <p:cNvGrpSpPr/>
        <p:nvPr/>
      </p:nvGrpSpPr>
      <p:grpSpPr>
        <a:xfrm>
          <a:off x="0" y="0"/>
          <a:ext cx="0" cy="0"/>
          <a:chOff x="0" y="0"/>
          <a:chExt cx="0" cy="0"/>
        </a:xfrm>
      </p:grpSpPr>
      <p:sp>
        <p:nvSpPr>
          <p:cNvPr id="1008" name="Shape 1008"/>
          <p:cNvSpPr txBox="1">
            <a:spLocks noGrp="1"/>
          </p:cNvSpPr>
          <p:nvPr>
            <p:ph type="dt" idx="10"/>
          </p:nvPr>
        </p:nvSpPr>
        <p:spPr>
          <a:xfrm>
            <a:off x="457200" y="6251575"/>
            <a:ext cx="2133600" cy="47625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09" name="Shape 1009"/>
          <p:cNvSpPr txBox="1">
            <a:spLocks noGrp="1"/>
          </p:cNvSpPr>
          <p:nvPr>
            <p:ph type="sldNum" idx="12"/>
          </p:nvPr>
        </p:nvSpPr>
        <p:spPr>
          <a:xfrm>
            <a:off x="6553200" y="6248401"/>
            <a:ext cx="2133600" cy="476250"/>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1010" name="Shape 1010"/>
          <p:cNvSpPr txBox="1">
            <a:spLocks noGrp="1"/>
          </p:cNvSpPr>
          <p:nvPr>
            <p:ph type="ftr" idx="11"/>
          </p:nvPr>
        </p:nvSpPr>
        <p:spPr>
          <a:xfrm>
            <a:off x="3124199" y="6248401"/>
            <a:ext cx="2895600" cy="476250"/>
          </a:xfrm>
          <a:prstGeom prst="rect">
            <a:avLst/>
          </a:prstGeom>
          <a:noFill/>
          <a:ln>
            <a:noFill/>
          </a:ln>
        </p:spPr>
        <p:txBody>
          <a:bodyPr lIns="91326" tIns="91326" rIns="91326" bIns="91326" anchor="t" anchorCtr="0"/>
          <a:lstStyle>
            <a:lvl1pPr marL="0" marR="0" lvl="0" indent="0" algn="l" rtl="0">
              <a:spcBef>
                <a:spcPts val="0"/>
              </a:spcBef>
              <a:spcAft>
                <a:spcPts val="0"/>
              </a:spcAft>
              <a:buSzPct val="58823"/>
              <a:buNone/>
              <a:defRPr sz="2400">
                <a:solidFill>
                  <a:srgbClr val="455560"/>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4211730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6_Title Only">
    <p:spTree>
      <p:nvGrpSpPr>
        <p:cNvPr id="1" name="Shape 1011"/>
        <p:cNvGrpSpPr/>
        <p:nvPr/>
      </p:nvGrpSpPr>
      <p:grpSpPr>
        <a:xfrm>
          <a:off x="0" y="0"/>
          <a:ext cx="0" cy="0"/>
          <a:chOff x="0" y="0"/>
          <a:chExt cx="0" cy="0"/>
        </a:xfrm>
      </p:grpSpPr>
      <p:sp>
        <p:nvSpPr>
          <p:cNvPr id="1012" name="Shape 1012"/>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1013" name="Shape 1013"/>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888888"/>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902346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cSld name="3_Content with Caption">
    <p:spTree>
      <p:nvGrpSpPr>
        <p:cNvPr id="1" name="Shape 1014"/>
        <p:cNvGrpSpPr/>
        <p:nvPr/>
      </p:nvGrpSpPr>
      <p:grpSpPr>
        <a:xfrm>
          <a:off x="0" y="0"/>
          <a:ext cx="0" cy="0"/>
          <a:chOff x="0" y="0"/>
          <a:chExt cx="0" cy="0"/>
        </a:xfrm>
      </p:grpSpPr>
      <p:sp>
        <p:nvSpPr>
          <p:cNvPr id="1015" name="Shape 1015"/>
          <p:cNvSpPr txBox="1">
            <a:spLocks noGrp="1"/>
          </p:cNvSpPr>
          <p:nvPr>
            <p:ph type="title"/>
          </p:nvPr>
        </p:nvSpPr>
        <p:spPr>
          <a:xfrm>
            <a:off x="457697" y="273513"/>
            <a:ext cx="3008189" cy="1161975"/>
          </a:xfrm>
          <a:prstGeom prst="rect">
            <a:avLst/>
          </a:prstGeom>
          <a:noFill/>
          <a:ln>
            <a:noFill/>
          </a:ln>
        </p:spPr>
        <p:txBody>
          <a:bodyPr lIns="91326" tIns="91326" rIns="91326" bIns="91326" anchor="t" anchorCtr="0"/>
          <a:lstStyle>
            <a:lvl1pPr marL="0" marR="0" lvl="0" indent="0" algn="l" rtl="0">
              <a:spcBef>
                <a:spcPts val="0"/>
              </a:spcBef>
              <a:spcAft>
                <a:spcPts val="0"/>
              </a:spcAft>
              <a:buSzPct val="100000"/>
              <a:buNone/>
              <a:defRPr sz="1400" b="1" i="0" u="none" strike="noStrike" cap="none">
                <a:solidFill>
                  <a:schemeClr val="lt2"/>
                </a:solidFill>
                <a:latin typeface="Arial"/>
                <a:ea typeface="Arial"/>
                <a:cs typeface="Arial"/>
                <a:sym typeface="Arial"/>
              </a:defRPr>
            </a:lvl1pPr>
            <a:lvl2pPr marL="0" marR="0" lvl="1"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2pPr>
            <a:lvl3pPr marL="0" marR="0" lvl="2"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3pPr>
            <a:lvl4pPr marL="0" marR="0" lvl="3"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4pPr>
            <a:lvl5pPr marL="0" marR="0" lvl="4"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5pPr>
            <a:lvl6pPr marL="454932" marR="0" lvl="5"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6pPr>
            <a:lvl7pPr marL="909861" marR="0" lvl="6"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7pPr>
            <a:lvl8pPr marL="1373708" marR="0" lvl="7"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8pPr>
            <a:lvl9pPr marL="1828651" marR="0" lvl="8"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9pPr>
          </a:lstStyle>
          <a:p>
            <a:endParaRPr/>
          </a:p>
        </p:txBody>
      </p:sp>
      <p:sp>
        <p:nvSpPr>
          <p:cNvPr id="1016" name="Shape 1016"/>
          <p:cNvSpPr txBox="1">
            <a:spLocks noGrp="1"/>
          </p:cNvSpPr>
          <p:nvPr>
            <p:ph type="body" idx="1"/>
          </p:nvPr>
        </p:nvSpPr>
        <p:spPr>
          <a:xfrm>
            <a:off x="3575223" y="273471"/>
            <a:ext cx="5111130" cy="5852294"/>
          </a:xfrm>
          <a:prstGeom prst="rect">
            <a:avLst/>
          </a:prstGeom>
          <a:noFill/>
          <a:ln>
            <a:noFill/>
          </a:ln>
        </p:spPr>
        <p:txBody>
          <a:bodyPr lIns="91326" tIns="91326" rIns="91326" bIns="91326" anchor="t" anchorCtr="0"/>
          <a:lstStyle>
            <a:lvl1pPr marL="338969" marR="0" lvl="0" indent="-338969" algn="l" rtl="0">
              <a:spcBef>
                <a:spcPts val="422"/>
              </a:spcBef>
              <a:spcAft>
                <a:spcPts val="0"/>
              </a:spcAft>
              <a:buNone/>
              <a:defRPr sz="2200" b="0" i="0" u="none" strike="noStrike" cap="none">
                <a:solidFill>
                  <a:srgbClr val="347576"/>
                </a:solidFill>
                <a:latin typeface="Arial"/>
                <a:ea typeface="Arial"/>
                <a:cs typeface="Arial"/>
                <a:sym typeface="Arial"/>
              </a:defRPr>
            </a:lvl1pPr>
            <a:lvl2pPr marL="740378" marR="0" lvl="1" indent="-16056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700" b="0" i="0" u="none" strike="noStrike" cap="none">
                <a:solidFill>
                  <a:srgbClr val="A6A6A6"/>
                </a:solidFill>
                <a:latin typeface="Arial"/>
                <a:ea typeface="Arial"/>
                <a:cs typeface="Arial"/>
                <a:sym typeface="Arial"/>
              </a:defRPr>
            </a:lvl3pPr>
            <a:lvl4pPr marL="1596720" marR="0" lvl="3" indent="-133801" algn="l" rtl="0">
              <a:spcBef>
                <a:spcPts val="281"/>
              </a:spcBef>
              <a:spcAft>
                <a:spcPts val="0"/>
              </a:spcAft>
              <a:buClr>
                <a:srgbClr val="A6A6A6"/>
              </a:buClr>
              <a:buSzPct val="100000"/>
              <a:buFont typeface="Arial"/>
              <a:buChar char="•"/>
              <a:defRPr sz="1400" b="0" i="0" u="none" strike="noStrike" cap="none">
                <a:solidFill>
                  <a:srgbClr val="A6A6A6"/>
                </a:solidFill>
                <a:latin typeface="Arial"/>
                <a:ea typeface="Arial"/>
                <a:cs typeface="Arial"/>
                <a:sym typeface="Arial"/>
              </a:defRPr>
            </a:lvl4pPr>
            <a:lvl5pPr marL="2051655" marR="0" lvl="4" indent="-133801" algn="l" rtl="0">
              <a:spcBef>
                <a:spcPts val="281"/>
              </a:spcBef>
              <a:spcAft>
                <a:spcPts val="0"/>
              </a:spcAft>
              <a:buClr>
                <a:srgbClr val="A6A6A6"/>
              </a:buClr>
              <a:buSzPct val="100000"/>
              <a:buFont typeface="Arial"/>
              <a:buChar char="•"/>
              <a:defRPr sz="1400" b="0" i="0" u="none" strike="noStrike" cap="none">
                <a:solidFill>
                  <a:srgbClr val="A6A6A6"/>
                </a:solidFill>
                <a:latin typeface="Arial"/>
                <a:ea typeface="Arial"/>
                <a:cs typeface="Arial"/>
                <a:sym typeface="Arial"/>
              </a:defRPr>
            </a:lvl5pPr>
            <a:lvl6pPr marL="2515508" marR="0" lvl="5" indent="-151645" algn="l" rtl="0">
              <a:spcBef>
                <a:spcPts val="281"/>
              </a:spcBef>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970440" marR="0" lvl="6" indent="-151645" algn="l" rtl="0">
              <a:spcBef>
                <a:spcPts val="281"/>
              </a:spcBef>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3425372" marR="0" lvl="7" indent="-151645" algn="l" rtl="0">
              <a:spcBef>
                <a:spcPts val="281"/>
              </a:spcBef>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3880296" marR="0" lvl="8" indent="-151645" algn="l" rtl="0">
              <a:spcBef>
                <a:spcPts val="281"/>
              </a:spcBef>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17" name="Shape 1017"/>
          <p:cNvSpPr txBox="1">
            <a:spLocks noGrp="1"/>
          </p:cNvSpPr>
          <p:nvPr>
            <p:ph type="body" idx="2"/>
          </p:nvPr>
        </p:nvSpPr>
        <p:spPr>
          <a:xfrm>
            <a:off x="457697" y="1435448"/>
            <a:ext cx="3008189" cy="4690318"/>
          </a:xfrm>
          <a:prstGeom prst="rect">
            <a:avLst/>
          </a:prstGeom>
          <a:noFill/>
          <a:ln>
            <a:noFill/>
          </a:ln>
        </p:spPr>
        <p:txBody>
          <a:bodyPr lIns="91326" tIns="91326" rIns="91326" bIns="91326" anchor="t" anchorCtr="0"/>
          <a:lstStyle>
            <a:lvl1pPr marL="0" marR="0" lvl="0" indent="0" algn="l" rtl="0">
              <a:spcBef>
                <a:spcPts val="211"/>
              </a:spcBef>
              <a:spcAft>
                <a:spcPts val="0"/>
              </a:spcAft>
              <a:buClr>
                <a:srgbClr val="347576"/>
              </a:buClr>
              <a:buFont typeface="Arial"/>
              <a:buNone/>
              <a:defRPr sz="1000" b="0" i="0" u="none" strike="noStrike" cap="none">
                <a:solidFill>
                  <a:srgbClr val="347576"/>
                </a:solidFill>
                <a:latin typeface="Arial"/>
                <a:ea typeface="Arial"/>
                <a:cs typeface="Arial"/>
                <a:sym typeface="Arial"/>
              </a:defRPr>
            </a:lvl1pPr>
            <a:lvl2pPr marL="321125" marR="0" lvl="1" indent="0" algn="l" rtl="0">
              <a:spcBef>
                <a:spcPts val="141"/>
              </a:spcBef>
              <a:spcAft>
                <a:spcPts val="0"/>
              </a:spcAft>
              <a:buClr>
                <a:srgbClr val="A6A6A6"/>
              </a:buClr>
              <a:buFont typeface="Arial"/>
              <a:buNone/>
              <a:defRPr sz="800" b="0" i="0" u="none" strike="noStrike" cap="none">
                <a:solidFill>
                  <a:srgbClr val="A6A6A6"/>
                </a:solidFill>
                <a:latin typeface="Arial"/>
                <a:ea typeface="Arial"/>
                <a:cs typeface="Arial"/>
                <a:sym typeface="Arial"/>
              </a:defRPr>
            </a:lvl2pPr>
            <a:lvl3pPr marL="642255" marR="0" lvl="2" indent="-8929" algn="l" rtl="0">
              <a:spcBef>
                <a:spcPts val="141"/>
              </a:spcBef>
              <a:spcAft>
                <a:spcPts val="0"/>
              </a:spcAft>
              <a:buClr>
                <a:srgbClr val="A6A6A6"/>
              </a:buClr>
              <a:buFont typeface="Arial"/>
              <a:buNone/>
              <a:defRPr sz="700" b="0" i="0" u="none" strike="noStrike" cap="none">
                <a:solidFill>
                  <a:srgbClr val="A6A6A6"/>
                </a:solidFill>
                <a:latin typeface="Arial"/>
                <a:ea typeface="Arial"/>
                <a:cs typeface="Arial"/>
                <a:sym typeface="Arial"/>
              </a:defRPr>
            </a:lvl3pPr>
            <a:lvl4pPr marL="963382" marR="0" lvl="3" indent="-8929" algn="l" rtl="0">
              <a:spcBef>
                <a:spcPts val="141"/>
              </a:spcBef>
              <a:spcAft>
                <a:spcPts val="0"/>
              </a:spcAft>
              <a:buClr>
                <a:srgbClr val="A6A6A6"/>
              </a:buClr>
              <a:buFont typeface="Arial"/>
              <a:buNone/>
              <a:defRPr sz="600" b="0" i="0" u="none" strike="noStrike" cap="none">
                <a:solidFill>
                  <a:srgbClr val="A6A6A6"/>
                </a:solidFill>
                <a:latin typeface="Arial"/>
                <a:ea typeface="Arial"/>
                <a:cs typeface="Arial"/>
                <a:sym typeface="Arial"/>
              </a:defRPr>
            </a:lvl4pPr>
            <a:lvl5pPr marL="1284513" marR="0" lvl="4" indent="0" algn="l" rtl="0">
              <a:spcBef>
                <a:spcPts val="141"/>
              </a:spcBef>
              <a:spcAft>
                <a:spcPts val="0"/>
              </a:spcAft>
              <a:buClr>
                <a:srgbClr val="A6A6A6"/>
              </a:buClr>
              <a:buFont typeface="Arial"/>
              <a:buNone/>
              <a:defRPr sz="600" b="0" i="0" u="none" strike="noStrike" cap="none">
                <a:solidFill>
                  <a:srgbClr val="A6A6A6"/>
                </a:solidFill>
                <a:latin typeface="Arial"/>
                <a:ea typeface="Arial"/>
                <a:cs typeface="Arial"/>
                <a:sym typeface="Arial"/>
              </a:defRPr>
            </a:lvl5pPr>
            <a:lvl6pPr marL="1605642" marR="0" lvl="5" indent="-8929" algn="l" rtl="0">
              <a:spcBef>
                <a:spcPts val="141"/>
              </a:spcBef>
              <a:buClr>
                <a:schemeClr val="dk1"/>
              </a:buClr>
              <a:buFont typeface="Arial"/>
              <a:buNone/>
              <a:defRPr sz="600" b="0" i="0" u="none" strike="noStrike" cap="none">
                <a:solidFill>
                  <a:schemeClr val="dk1"/>
                </a:solidFill>
                <a:latin typeface="Arial"/>
                <a:ea typeface="Arial"/>
                <a:cs typeface="Arial"/>
                <a:sym typeface="Arial"/>
              </a:defRPr>
            </a:lvl6pPr>
            <a:lvl7pPr marL="1926770" marR="0" lvl="6" indent="-8929" algn="l" rtl="0">
              <a:spcBef>
                <a:spcPts val="141"/>
              </a:spcBef>
              <a:buClr>
                <a:schemeClr val="dk1"/>
              </a:buClr>
              <a:buFont typeface="Arial"/>
              <a:buNone/>
              <a:defRPr sz="600" b="0" i="0" u="none" strike="noStrike" cap="none">
                <a:solidFill>
                  <a:schemeClr val="dk1"/>
                </a:solidFill>
                <a:latin typeface="Arial"/>
                <a:ea typeface="Arial"/>
                <a:cs typeface="Arial"/>
                <a:sym typeface="Arial"/>
              </a:defRPr>
            </a:lvl7pPr>
            <a:lvl8pPr marL="2247901" marR="0" lvl="7" indent="0" algn="l" rtl="0">
              <a:spcBef>
                <a:spcPts val="141"/>
              </a:spcBef>
              <a:buClr>
                <a:schemeClr val="dk1"/>
              </a:buClr>
              <a:buFont typeface="Arial"/>
              <a:buNone/>
              <a:defRPr sz="600" b="0" i="0" u="none" strike="noStrike" cap="none">
                <a:solidFill>
                  <a:schemeClr val="dk1"/>
                </a:solidFill>
                <a:latin typeface="Arial"/>
                <a:ea typeface="Arial"/>
                <a:cs typeface="Arial"/>
                <a:sym typeface="Arial"/>
              </a:defRPr>
            </a:lvl8pPr>
            <a:lvl9pPr marL="2569028" marR="0" lvl="8" indent="-8929" algn="l" rtl="0">
              <a:spcBef>
                <a:spcPts val="141"/>
              </a:spcBef>
              <a:buClr>
                <a:schemeClr val="dk1"/>
              </a:buClr>
              <a:buFont typeface="Arial"/>
              <a:buNone/>
              <a:defRPr sz="600" b="0" i="0" u="none" strike="noStrike" cap="none">
                <a:solidFill>
                  <a:schemeClr val="dk1"/>
                </a:solidFill>
                <a:latin typeface="Arial"/>
                <a:ea typeface="Arial"/>
                <a:cs typeface="Arial"/>
                <a:sym typeface="Arial"/>
              </a:defRPr>
            </a:lvl9pPr>
          </a:lstStyle>
          <a:p>
            <a:endParaRPr/>
          </a:p>
        </p:txBody>
      </p:sp>
      <p:sp>
        <p:nvSpPr>
          <p:cNvPr id="1018" name="Shape 1018"/>
          <p:cNvSpPr txBox="1">
            <a:spLocks noGrp="1"/>
          </p:cNvSpPr>
          <p:nvPr>
            <p:ph type="sldNum" idx="12"/>
          </p:nvPr>
        </p:nvSpPr>
        <p:spPr>
          <a:xfrm>
            <a:off x="8556787" y="6333174"/>
            <a:ext cx="548648" cy="525023"/>
          </a:xfrm>
          <a:prstGeom prst="rect">
            <a:avLst/>
          </a:prstGeom>
        </p:spPr>
        <p:txBody>
          <a:bodyPr lIns="91326" tIns="45654" rIns="91326" bIns="45654" anchor="t" anchorCtr="0">
            <a:noAutofit/>
          </a:bodyPr>
          <a:lstStyle/>
          <a:p>
            <a:pPr algn="r"/>
            <a:fld id="{00000000-1234-1234-1234-123412341234}" type="slidenum">
              <a:rPr lang="en-US" sz="1300" smtClean="0">
                <a:solidFill>
                  <a:srgbClr val="347576"/>
                </a:solidFill>
              </a:rPr>
              <a:pPr algn="r"/>
              <a:t>‹#›</a:t>
            </a:fld>
            <a:endParaRPr lang="en-US" sz="1300">
              <a:solidFill>
                <a:srgbClr val="347576"/>
              </a:solidFill>
            </a:endParaRPr>
          </a:p>
        </p:txBody>
      </p:sp>
    </p:spTree>
    <p:extLst>
      <p:ext uri="{BB962C8B-B14F-4D97-AF65-F5344CB8AC3E}">
        <p14:creationId xmlns:p14="http://schemas.microsoft.com/office/powerpoint/2010/main" val="3329137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cSld name="3_Comparison">
    <p:spTree>
      <p:nvGrpSpPr>
        <p:cNvPr id="1" name="Shape 1019"/>
        <p:cNvGrpSpPr/>
        <p:nvPr/>
      </p:nvGrpSpPr>
      <p:grpSpPr>
        <a:xfrm>
          <a:off x="0" y="0"/>
          <a:ext cx="0" cy="0"/>
          <a:chOff x="0" y="0"/>
          <a:chExt cx="0" cy="0"/>
        </a:xfrm>
      </p:grpSpPr>
      <p:sp>
        <p:nvSpPr>
          <p:cNvPr id="1020" name="Shape 1020"/>
          <p:cNvSpPr txBox="1">
            <a:spLocks noGrp="1"/>
          </p:cNvSpPr>
          <p:nvPr>
            <p:ph type="title"/>
          </p:nvPr>
        </p:nvSpPr>
        <p:spPr>
          <a:xfrm>
            <a:off x="457653" y="274588"/>
            <a:ext cx="8228706" cy="1143000"/>
          </a:xfrm>
          <a:prstGeom prst="rect">
            <a:avLst/>
          </a:prstGeom>
          <a:noFill/>
          <a:ln>
            <a:noFill/>
          </a:ln>
        </p:spPr>
        <p:txBody>
          <a:bodyPr lIns="91326" tIns="91326" rIns="91326" bIns="91326" anchor="t" anchorCtr="0"/>
          <a:lstStyle>
            <a:lvl1pPr marL="0" marR="0" lvl="0"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1pPr>
            <a:lvl2pPr marL="0" marR="0" lvl="1"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2pPr>
            <a:lvl3pPr marL="0" marR="0" lvl="2"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3pPr>
            <a:lvl4pPr marL="0" marR="0" lvl="3"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4pPr>
            <a:lvl5pPr marL="0" marR="0" lvl="4"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5pPr>
            <a:lvl6pPr marL="454932" marR="0" lvl="5"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6pPr>
            <a:lvl7pPr marL="909861" marR="0" lvl="6"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7pPr>
            <a:lvl8pPr marL="1373708" marR="0" lvl="7"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8pPr>
            <a:lvl9pPr marL="1828651" marR="0" lvl="8" indent="0" algn="l" rtl="0">
              <a:spcBef>
                <a:spcPts val="0"/>
              </a:spcBef>
              <a:spcAft>
                <a:spcPts val="0"/>
              </a:spcAft>
              <a:buSzPct val="76923"/>
              <a:buNone/>
              <a:defRPr sz="1800" b="0" i="0" u="none" strike="noStrike" cap="none">
                <a:solidFill>
                  <a:schemeClr val="lt2"/>
                </a:solidFill>
                <a:latin typeface="Arial"/>
                <a:ea typeface="Arial"/>
                <a:cs typeface="Arial"/>
                <a:sym typeface="Arial"/>
              </a:defRPr>
            </a:lvl9pPr>
          </a:lstStyle>
          <a:p>
            <a:endParaRPr/>
          </a:p>
        </p:txBody>
      </p:sp>
      <p:sp>
        <p:nvSpPr>
          <p:cNvPr id="1021" name="Shape 1021"/>
          <p:cNvSpPr txBox="1">
            <a:spLocks noGrp="1"/>
          </p:cNvSpPr>
          <p:nvPr>
            <p:ph type="body" idx="1"/>
          </p:nvPr>
        </p:nvSpPr>
        <p:spPr>
          <a:xfrm>
            <a:off x="457648" y="1534791"/>
            <a:ext cx="4039568" cy="639589"/>
          </a:xfrm>
          <a:prstGeom prst="rect">
            <a:avLst/>
          </a:prstGeom>
          <a:noFill/>
          <a:ln>
            <a:noFill/>
          </a:ln>
        </p:spPr>
        <p:txBody>
          <a:bodyPr lIns="91326" tIns="91326" rIns="91326" bIns="91326" anchor="b" anchorCtr="0"/>
          <a:lstStyle>
            <a:lvl1pPr marL="0" marR="0" lvl="0" indent="0" algn="l" rtl="0">
              <a:spcBef>
                <a:spcPts val="352"/>
              </a:spcBef>
              <a:spcAft>
                <a:spcPts val="0"/>
              </a:spcAft>
              <a:buClr>
                <a:srgbClr val="347576"/>
              </a:buClr>
              <a:buFont typeface="Arial"/>
              <a:buNone/>
              <a:defRPr sz="1700" b="1" i="0" u="none" strike="noStrike" cap="none">
                <a:solidFill>
                  <a:srgbClr val="347576"/>
                </a:solidFill>
                <a:latin typeface="Arial"/>
                <a:ea typeface="Arial"/>
                <a:cs typeface="Arial"/>
                <a:sym typeface="Arial"/>
              </a:defRPr>
            </a:lvl1pPr>
            <a:lvl2pPr marL="321125" marR="0" lvl="1" indent="0" algn="l" rtl="0">
              <a:spcBef>
                <a:spcPts val="281"/>
              </a:spcBef>
              <a:spcAft>
                <a:spcPts val="0"/>
              </a:spcAft>
              <a:buClr>
                <a:srgbClr val="A6A6A6"/>
              </a:buClr>
              <a:buFont typeface="Arial"/>
              <a:buNone/>
              <a:defRPr sz="1400" b="1" i="0" u="none" strike="noStrike" cap="none">
                <a:solidFill>
                  <a:srgbClr val="A6A6A6"/>
                </a:solidFill>
                <a:latin typeface="Arial"/>
                <a:ea typeface="Arial"/>
                <a:cs typeface="Arial"/>
                <a:sym typeface="Arial"/>
              </a:defRPr>
            </a:lvl2pPr>
            <a:lvl3pPr marL="642255" marR="0" lvl="2" indent="-8929" algn="l" rtl="0">
              <a:spcBef>
                <a:spcPts val="281"/>
              </a:spcBef>
              <a:spcAft>
                <a:spcPts val="0"/>
              </a:spcAft>
              <a:buClr>
                <a:srgbClr val="A6A6A6"/>
              </a:buClr>
              <a:buFont typeface="Arial"/>
              <a:buNone/>
              <a:defRPr sz="1300" b="1" i="0" u="none" strike="noStrike" cap="none">
                <a:solidFill>
                  <a:srgbClr val="A6A6A6"/>
                </a:solidFill>
                <a:latin typeface="Arial"/>
                <a:ea typeface="Arial"/>
                <a:cs typeface="Arial"/>
                <a:sym typeface="Arial"/>
              </a:defRPr>
            </a:lvl3pPr>
            <a:lvl4pPr marL="963382" marR="0" lvl="3" indent="-8929" algn="l" rtl="0">
              <a:spcBef>
                <a:spcPts val="211"/>
              </a:spcBef>
              <a:spcAft>
                <a:spcPts val="0"/>
              </a:spcAft>
              <a:buClr>
                <a:srgbClr val="A6A6A6"/>
              </a:buClr>
              <a:buFont typeface="Arial"/>
              <a:buNone/>
              <a:defRPr sz="1100" b="1" i="0" u="none" strike="noStrike" cap="none">
                <a:solidFill>
                  <a:srgbClr val="A6A6A6"/>
                </a:solidFill>
                <a:latin typeface="Arial"/>
                <a:ea typeface="Arial"/>
                <a:cs typeface="Arial"/>
                <a:sym typeface="Arial"/>
              </a:defRPr>
            </a:lvl4pPr>
            <a:lvl5pPr marL="1284513" marR="0" lvl="4" indent="0" algn="l" rtl="0">
              <a:spcBef>
                <a:spcPts val="211"/>
              </a:spcBef>
              <a:spcAft>
                <a:spcPts val="0"/>
              </a:spcAft>
              <a:buClr>
                <a:srgbClr val="A6A6A6"/>
              </a:buClr>
              <a:buFont typeface="Arial"/>
              <a:buNone/>
              <a:defRPr sz="1100" b="1" i="0" u="none" strike="noStrike" cap="none">
                <a:solidFill>
                  <a:srgbClr val="A6A6A6"/>
                </a:solidFill>
                <a:latin typeface="Arial"/>
                <a:ea typeface="Arial"/>
                <a:cs typeface="Arial"/>
                <a:sym typeface="Arial"/>
              </a:defRPr>
            </a:lvl5pPr>
            <a:lvl6pPr marL="1605642" marR="0" lvl="5" indent="-8929" algn="l" rtl="0">
              <a:spcBef>
                <a:spcPts val="211"/>
              </a:spcBef>
              <a:buClr>
                <a:schemeClr val="dk1"/>
              </a:buClr>
              <a:buFont typeface="Arial"/>
              <a:buNone/>
              <a:defRPr sz="1100" b="1" i="0" u="none" strike="noStrike" cap="none">
                <a:solidFill>
                  <a:schemeClr val="dk1"/>
                </a:solidFill>
                <a:latin typeface="Arial"/>
                <a:ea typeface="Arial"/>
                <a:cs typeface="Arial"/>
                <a:sym typeface="Arial"/>
              </a:defRPr>
            </a:lvl6pPr>
            <a:lvl7pPr marL="1926770" marR="0" lvl="6" indent="-8929" algn="l" rtl="0">
              <a:spcBef>
                <a:spcPts val="211"/>
              </a:spcBef>
              <a:buClr>
                <a:schemeClr val="dk1"/>
              </a:buClr>
              <a:buFont typeface="Arial"/>
              <a:buNone/>
              <a:defRPr sz="1100" b="1" i="0" u="none" strike="noStrike" cap="none">
                <a:solidFill>
                  <a:schemeClr val="dk1"/>
                </a:solidFill>
                <a:latin typeface="Arial"/>
                <a:ea typeface="Arial"/>
                <a:cs typeface="Arial"/>
                <a:sym typeface="Arial"/>
              </a:defRPr>
            </a:lvl7pPr>
            <a:lvl8pPr marL="2247901" marR="0" lvl="7" indent="0" algn="l" rtl="0">
              <a:spcBef>
                <a:spcPts val="211"/>
              </a:spcBef>
              <a:buClr>
                <a:schemeClr val="dk1"/>
              </a:buClr>
              <a:buFont typeface="Arial"/>
              <a:buNone/>
              <a:defRPr sz="1100" b="1" i="0" u="none" strike="noStrike" cap="none">
                <a:solidFill>
                  <a:schemeClr val="dk1"/>
                </a:solidFill>
                <a:latin typeface="Arial"/>
                <a:ea typeface="Arial"/>
                <a:cs typeface="Arial"/>
                <a:sym typeface="Arial"/>
              </a:defRPr>
            </a:lvl8pPr>
            <a:lvl9pPr marL="2569028" marR="0" lvl="8" indent="-8929" algn="l" rtl="0">
              <a:spcBef>
                <a:spcPts val="211"/>
              </a:spcBef>
              <a:buClr>
                <a:schemeClr val="dk1"/>
              </a:buClr>
              <a:buFont typeface="Arial"/>
              <a:buNone/>
              <a:defRPr sz="1100" b="1" i="0" u="none" strike="noStrike" cap="none">
                <a:solidFill>
                  <a:schemeClr val="dk1"/>
                </a:solidFill>
                <a:latin typeface="Arial"/>
                <a:ea typeface="Arial"/>
                <a:cs typeface="Arial"/>
                <a:sym typeface="Arial"/>
              </a:defRPr>
            </a:lvl9pPr>
          </a:lstStyle>
          <a:p>
            <a:endParaRPr/>
          </a:p>
        </p:txBody>
      </p:sp>
      <p:sp>
        <p:nvSpPr>
          <p:cNvPr id="1022" name="Shape 1022"/>
          <p:cNvSpPr txBox="1">
            <a:spLocks noGrp="1"/>
          </p:cNvSpPr>
          <p:nvPr>
            <p:ph type="body" idx="2"/>
          </p:nvPr>
        </p:nvSpPr>
        <p:spPr>
          <a:xfrm>
            <a:off x="457648" y="2174382"/>
            <a:ext cx="4039568" cy="3951387"/>
          </a:xfrm>
          <a:prstGeom prst="rect">
            <a:avLst/>
          </a:prstGeom>
          <a:noFill/>
          <a:ln>
            <a:noFill/>
          </a:ln>
        </p:spPr>
        <p:txBody>
          <a:bodyPr lIns="91326" tIns="91326" rIns="91326" bIns="91326" anchor="t" anchorCtr="0"/>
          <a:lstStyle>
            <a:lvl1pPr marL="338969" marR="0" lvl="0" indent="-338969" algn="l" rtl="0">
              <a:spcBef>
                <a:spcPts val="352"/>
              </a:spcBef>
              <a:spcAft>
                <a:spcPts val="0"/>
              </a:spcAft>
              <a:buNone/>
              <a:defRPr sz="1700" b="0" i="0" u="none" strike="noStrike" cap="none">
                <a:solidFill>
                  <a:srgbClr val="347576"/>
                </a:solidFill>
                <a:latin typeface="Arial"/>
                <a:ea typeface="Arial"/>
                <a:cs typeface="Arial"/>
                <a:sym typeface="Arial"/>
              </a:defRPr>
            </a:lvl1pPr>
            <a:lvl2pPr marL="740378" marR="0" lvl="1" indent="-196246" algn="l" rtl="0">
              <a:spcBef>
                <a:spcPts val="281"/>
              </a:spcBef>
              <a:spcAft>
                <a:spcPts val="0"/>
              </a:spcAft>
              <a:buClr>
                <a:srgbClr val="A6A6A6"/>
              </a:buClr>
              <a:buSzPct val="100000"/>
              <a:buFont typeface="Arial"/>
              <a:buChar char="•"/>
              <a:defRPr sz="1400" b="0" i="0" u="none" strike="noStrike" cap="none">
                <a:solidFill>
                  <a:srgbClr val="A6A6A6"/>
                </a:solidFill>
                <a:latin typeface="Arial"/>
                <a:ea typeface="Arial"/>
                <a:cs typeface="Arial"/>
                <a:sym typeface="Arial"/>
              </a:defRPr>
            </a:lvl2pPr>
            <a:lvl3pPr marL="1141786" marR="0" lvl="2" indent="-142729" algn="l" rtl="0">
              <a:spcBef>
                <a:spcPts val="281"/>
              </a:spcBef>
              <a:spcAft>
                <a:spcPts val="0"/>
              </a:spcAft>
              <a:buClr>
                <a:srgbClr val="A6A6A6"/>
              </a:buClr>
              <a:buSzPct val="100000"/>
              <a:buFont typeface="Arial"/>
              <a:buChar char="•"/>
              <a:defRPr sz="1300" b="0" i="0" u="none" strike="noStrike" cap="none">
                <a:solidFill>
                  <a:srgbClr val="A6A6A6"/>
                </a:solidFill>
                <a:latin typeface="Arial"/>
                <a:ea typeface="Arial"/>
                <a:cs typeface="Arial"/>
                <a:sym typeface="Arial"/>
              </a:defRPr>
            </a:lvl3pPr>
            <a:lvl4pPr marL="1596720" marR="0" lvl="3" indent="-160565" algn="l" rtl="0">
              <a:spcBef>
                <a:spcPts val="211"/>
              </a:spcBef>
              <a:spcAft>
                <a:spcPts val="0"/>
              </a:spcAft>
              <a:buClr>
                <a:srgbClr val="A6A6A6"/>
              </a:buClr>
              <a:buSzPct val="100000"/>
              <a:buFont typeface="Arial"/>
              <a:buChar char="•"/>
              <a:defRPr sz="1100" b="0" i="0" u="none" strike="noStrike" cap="none">
                <a:solidFill>
                  <a:srgbClr val="A6A6A6"/>
                </a:solidFill>
                <a:latin typeface="Arial"/>
                <a:ea typeface="Arial"/>
                <a:cs typeface="Arial"/>
                <a:sym typeface="Arial"/>
              </a:defRPr>
            </a:lvl4pPr>
            <a:lvl5pPr marL="2051655" marR="0" lvl="4" indent="-151645" algn="l" rtl="0">
              <a:spcBef>
                <a:spcPts val="211"/>
              </a:spcBef>
              <a:spcAft>
                <a:spcPts val="0"/>
              </a:spcAft>
              <a:buClr>
                <a:srgbClr val="A6A6A6"/>
              </a:buClr>
              <a:buSzPct val="100000"/>
              <a:buFont typeface="Arial"/>
              <a:buChar char="•"/>
              <a:defRPr sz="1100" b="0" i="0" u="none" strike="noStrike" cap="none">
                <a:solidFill>
                  <a:srgbClr val="A6A6A6"/>
                </a:solidFill>
                <a:latin typeface="Arial"/>
                <a:ea typeface="Arial"/>
                <a:cs typeface="Arial"/>
                <a:sym typeface="Arial"/>
              </a:defRPr>
            </a:lvl5pPr>
            <a:lvl6pPr marL="2515508" marR="0" lvl="5" indent="-178407" algn="l" rtl="0">
              <a:spcBef>
                <a:spcPts val="211"/>
              </a:spcBef>
              <a:buClr>
                <a:schemeClr val="dk1"/>
              </a:buClr>
              <a:buSzPct val="100000"/>
              <a:buFont typeface="Arial"/>
              <a:buChar char="•"/>
              <a:defRPr sz="1100" b="0" i="0" u="none" strike="noStrike" cap="none">
                <a:solidFill>
                  <a:schemeClr val="dk1"/>
                </a:solidFill>
                <a:latin typeface="Arial"/>
                <a:ea typeface="Arial"/>
                <a:cs typeface="Arial"/>
                <a:sym typeface="Arial"/>
              </a:defRPr>
            </a:lvl6pPr>
            <a:lvl7pPr marL="2970440" marR="0" lvl="6" indent="-169485" algn="l" rtl="0">
              <a:spcBef>
                <a:spcPts val="211"/>
              </a:spcBef>
              <a:buClr>
                <a:schemeClr val="dk1"/>
              </a:buClr>
              <a:buSzPct val="100000"/>
              <a:buFont typeface="Arial"/>
              <a:buChar char="•"/>
              <a:defRPr sz="1100" b="0" i="0" u="none" strike="noStrike" cap="none">
                <a:solidFill>
                  <a:schemeClr val="dk1"/>
                </a:solidFill>
                <a:latin typeface="Arial"/>
                <a:ea typeface="Arial"/>
                <a:cs typeface="Arial"/>
                <a:sym typeface="Arial"/>
              </a:defRPr>
            </a:lvl7pPr>
            <a:lvl8pPr marL="3425372" marR="0" lvl="7" indent="-169485" algn="l" rtl="0">
              <a:spcBef>
                <a:spcPts val="211"/>
              </a:spcBef>
              <a:buClr>
                <a:schemeClr val="dk1"/>
              </a:buClr>
              <a:buSzPct val="100000"/>
              <a:buFont typeface="Arial"/>
              <a:buChar char="•"/>
              <a:defRPr sz="1100" b="0" i="0" u="none" strike="noStrike" cap="none">
                <a:solidFill>
                  <a:schemeClr val="dk1"/>
                </a:solidFill>
                <a:latin typeface="Arial"/>
                <a:ea typeface="Arial"/>
                <a:cs typeface="Arial"/>
                <a:sym typeface="Arial"/>
              </a:defRPr>
            </a:lvl8pPr>
            <a:lvl9pPr marL="3880296" marR="0" lvl="8" indent="-169485" algn="l" rtl="0">
              <a:spcBef>
                <a:spcPts val="211"/>
              </a:spcBef>
              <a:buClr>
                <a:schemeClr val="dk1"/>
              </a:buClr>
              <a:buSzPct val="1000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23" name="Shape 1023"/>
          <p:cNvSpPr txBox="1">
            <a:spLocks noGrp="1"/>
          </p:cNvSpPr>
          <p:nvPr>
            <p:ph type="body" idx="3"/>
          </p:nvPr>
        </p:nvSpPr>
        <p:spPr>
          <a:xfrm>
            <a:off x="4644584" y="1534791"/>
            <a:ext cx="4041799" cy="639589"/>
          </a:xfrm>
          <a:prstGeom prst="rect">
            <a:avLst/>
          </a:prstGeom>
          <a:noFill/>
          <a:ln>
            <a:noFill/>
          </a:ln>
        </p:spPr>
        <p:txBody>
          <a:bodyPr lIns="91326" tIns="91326" rIns="91326" bIns="91326" anchor="b" anchorCtr="0"/>
          <a:lstStyle>
            <a:lvl1pPr marL="0" marR="0" lvl="0" indent="0" algn="l" rtl="0">
              <a:spcBef>
                <a:spcPts val="352"/>
              </a:spcBef>
              <a:spcAft>
                <a:spcPts val="0"/>
              </a:spcAft>
              <a:buClr>
                <a:srgbClr val="347576"/>
              </a:buClr>
              <a:buFont typeface="Arial"/>
              <a:buNone/>
              <a:defRPr sz="1700" b="1" i="0" u="none" strike="noStrike" cap="none">
                <a:solidFill>
                  <a:srgbClr val="347576"/>
                </a:solidFill>
                <a:latin typeface="Arial"/>
                <a:ea typeface="Arial"/>
                <a:cs typeface="Arial"/>
                <a:sym typeface="Arial"/>
              </a:defRPr>
            </a:lvl1pPr>
            <a:lvl2pPr marL="321125" marR="0" lvl="1" indent="0" algn="l" rtl="0">
              <a:spcBef>
                <a:spcPts val="281"/>
              </a:spcBef>
              <a:spcAft>
                <a:spcPts val="0"/>
              </a:spcAft>
              <a:buClr>
                <a:srgbClr val="A6A6A6"/>
              </a:buClr>
              <a:buFont typeface="Arial"/>
              <a:buNone/>
              <a:defRPr sz="1400" b="1" i="0" u="none" strike="noStrike" cap="none">
                <a:solidFill>
                  <a:srgbClr val="A6A6A6"/>
                </a:solidFill>
                <a:latin typeface="Arial"/>
                <a:ea typeface="Arial"/>
                <a:cs typeface="Arial"/>
                <a:sym typeface="Arial"/>
              </a:defRPr>
            </a:lvl2pPr>
            <a:lvl3pPr marL="642255" marR="0" lvl="2" indent="-8929" algn="l" rtl="0">
              <a:spcBef>
                <a:spcPts val="281"/>
              </a:spcBef>
              <a:spcAft>
                <a:spcPts val="0"/>
              </a:spcAft>
              <a:buClr>
                <a:srgbClr val="A6A6A6"/>
              </a:buClr>
              <a:buFont typeface="Arial"/>
              <a:buNone/>
              <a:defRPr sz="1300" b="1" i="0" u="none" strike="noStrike" cap="none">
                <a:solidFill>
                  <a:srgbClr val="A6A6A6"/>
                </a:solidFill>
                <a:latin typeface="Arial"/>
                <a:ea typeface="Arial"/>
                <a:cs typeface="Arial"/>
                <a:sym typeface="Arial"/>
              </a:defRPr>
            </a:lvl3pPr>
            <a:lvl4pPr marL="963382" marR="0" lvl="3" indent="-8929" algn="l" rtl="0">
              <a:spcBef>
                <a:spcPts val="211"/>
              </a:spcBef>
              <a:spcAft>
                <a:spcPts val="0"/>
              </a:spcAft>
              <a:buClr>
                <a:srgbClr val="A6A6A6"/>
              </a:buClr>
              <a:buFont typeface="Arial"/>
              <a:buNone/>
              <a:defRPr sz="1100" b="1" i="0" u="none" strike="noStrike" cap="none">
                <a:solidFill>
                  <a:srgbClr val="A6A6A6"/>
                </a:solidFill>
                <a:latin typeface="Arial"/>
                <a:ea typeface="Arial"/>
                <a:cs typeface="Arial"/>
                <a:sym typeface="Arial"/>
              </a:defRPr>
            </a:lvl4pPr>
            <a:lvl5pPr marL="1284513" marR="0" lvl="4" indent="0" algn="l" rtl="0">
              <a:spcBef>
                <a:spcPts val="211"/>
              </a:spcBef>
              <a:spcAft>
                <a:spcPts val="0"/>
              </a:spcAft>
              <a:buClr>
                <a:srgbClr val="A6A6A6"/>
              </a:buClr>
              <a:buFont typeface="Arial"/>
              <a:buNone/>
              <a:defRPr sz="1100" b="1" i="0" u="none" strike="noStrike" cap="none">
                <a:solidFill>
                  <a:srgbClr val="A6A6A6"/>
                </a:solidFill>
                <a:latin typeface="Arial"/>
                <a:ea typeface="Arial"/>
                <a:cs typeface="Arial"/>
                <a:sym typeface="Arial"/>
              </a:defRPr>
            </a:lvl5pPr>
            <a:lvl6pPr marL="1605642" marR="0" lvl="5" indent="-8929" algn="l" rtl="0">
              <a:spcBef>
                <a:spcPts val="211"/>
              </a:spcBef>
              <a:buClr>
                <a:schemeClr val="dk1"/>
              </a:buClr>
              <a:buFont typeface="Arial"/>
              <a:buNone/>
              <a:defRPr sz="1100" b="1" i="0" u="none" strike="noStrike" cap="none">
                <a:solidFill>
                  <a:schemeClr val="dk1"/>
                </a:solidFill>
                <a:latin typeface="Arial"/>
                <a:ea typeface="Arial"/>
                <a:cs typeface="Arial"/>
                <a:sym typeface="Arial"/>
              </a:defRPr>
            </a:lvl6pPr>
            <a:lvl7pPr marL="1926770" marR="0" lvl="6" indent="-8929" algn="l" rtl="0">
              <a:spcBef>
                <a:spcPts val="211"/>
              </a:spcBef>
              <a:buClr>
                <a:schemeClr val="dk1"/>
              </a:buClr>
              <a:buFont typeface="Arial"/>
              <a:buNone/>
              <a:defRPr sz="1100" b="1" i="0" u="none" strike="noStrike" cap="none">
                <a:solidFill>
                  <a:schemeClr val="dk1"/>
                </a:solidFill>
                <a:latin typeface="Arial"/>
                <a:ea typeface="Arial"/>
                <a:cs typeface="Arial"/>
                <a:sym typeface="Arial"/>
              </a:defRPr>
            </a:lvl7pPr>
            <a:lvl8pPr marL="2247901" marR="0" lvl="7" indent="0" algn="l" rtl="0">
              <a:spcBef>
                <a:spcPts val="211"/>
              </a:spcBef>
              <a:buClr>
                <a:schemeClr val="dk1"/>
              </a:buClr>
              <a:buFont typeface="Arial"/>
              <a:buNone/>
              <a:defRPr sz="1100" b="1" i="0" u="none" strike="noStrike" cap="none">
                <a:solidFill>
                  <a:schemeClr val="dk1"/>
                </a:solidFill>
                <a:latin typeface="Arial"/>
                <a:ea typeface="Arial"/>
                <a:cs typeface="Arial"/>
                <a:sym typeface="Arial"/>
              </a:defRPr>
            </a:lvl8pPr>
            <a:lvl9pPr marL="2569028" marR="0" lvl="8" indent="-8929" algn="l" rtl="0">
              <a:spcBef>
                <a:spcPts val="211"/>
              </a:spcBef>
              <a:buClr>
                <a:schemeClr val="dk1"/>
              </a:buClr>
              <a:buFont typeface="Arial"/>
              <a:buNone/>
              <a:defRPr sz="1100" b="1" i="0" u="none" strike="noStrike" cap="none">
                <a:solidFill>
                  <a:schemeClr val="dk1"/>
                </a:solidFill>
                <a:latin typeface="Arial"/>
                <a:ea typeface="Arial"/>
                <a:cs typeface="Arial"/>
                <a:sym typeface="Arial"/>
              </a:defRPr>
            </a:lvl9pPr>
          </a:lstStyle>
          <a:p>
            <a:endParaRPr/>
          </a:p>
        </p:txBody>
      </p:sp>
      <p:sp>
        <p:nvSpPr>
          <p:cNvPr id="1024" name="Shape 1024"/>
          <p:cNvSpPr txBox="1">
            <a:spLocks noGrp="1"/>
          </p:cNvSpPr>
          <p:nvPr>
            <p:ph type="body" idx="4"/>
          </p:nvPr>
        </p:nvSpPr>
        <p:spPr>
          <a:xfrm>
            <a:off x="4644584" y="2174382"/>
            <a:ext cx="4041799" cy="3951387"/>
          </a:xfrm>
          <a:prstGeom prst="rect">
            <a:avLst/>
          </a:prstGeom>
          <a:noFill/>
          <a:ln>
            <a:noFill/>
          </a:ln>
        </p:spPr>
        <p:txBody>
          <a:bodyPr lIns="91326" tIns="91326" rIns="91326" bIns="91326" anchor="t" anchorCtr="0"/>
          <a:lstStyle>
            <a:lvl1pPr marL="338969" marR="0" lvl="0" indent="-338969" algn="l" rtl="0">
              <a:spcBef>
                <a:spcPts val="352"/>
              </a:spcBef>
              <a:spcAft>
                <a:spcPts val="0"/>
              </a:spcAft>
              <a:buNone/>
              <a:defRPr sz="1700" b="0" i="0" u="none" strike="noStrike" cap="none">
                <a:solidFill>
                  <a:srgbClr val="347576"/>
                </a:solidFill>
                <a:latin typeface="Arial"/>
                <a:ea typeface="Arial"/>
                <a:cs typeface="Arial"/>
                <a:sym typeface="Arial"/>
              </a:defRPr>
            </a:lvl1pPr>
            <a:lvl2pPr marL="740378" marR="0" lvl="1" indent="-196246" algn="l" rtl="0">
              <a:spcBef>
                <a:spcPts val="281"/>
              </a:spcBef>
              <a:spcAft>
                <a:spcPts val="0"/>
              </a:spcAft>
              <a:buClr>
                <a:srgbClr val="A6A6A6"/>
              </a:buClr>
              <a:buSzPct val="100000"/>
              <a:buFont typeface="Arial"/>
              <a:buChar char="•"/>
              <a:defRPr sz="1400" b="0" i="0" u="none" strike="noStrike" cap="none">
                <a:solidFill>
                  <a:srgbClr val="A6A6A6"/>
                </a:solidFill>
                <a:latin typeface="Arial"/>
                <a:ea typeface="Arial"/>
                <a:cs typeface="Arial"/>
                <a:sym typeface="Arial"/>
              </a:defRPr>
            </a:lvl2pPr>
            <a:lvl3pPr marL="1141786" marR="0" lvl="2" indent="-142729" algn="l" rtl="0">
              <a:spcBef>
                <a:spcPts val="281"/>
              </a:spcBef>
              <a:spcAft>
                <a:spcPts val="0"/>
              </a:spcAft>
              <a:buClr>
                <a:srgbClr val="A6A6A6"/>
              </a:buClr>
              <a:buSzPct val="100000"/>
              <a:buFont typeface="Arial"/>
              <a:buChar char="•"/>
              <a:defRPr sz="1300" b="0" i="0" u="none" strike="noStrike" cap="none">
                <a:solidFill>
                  <a:srgbClr val="A6A6A6"/>
                </a:solidFill>
                <a:latin typeface="Arial"/>
                <a:ea typeface="Arial"/>
                <a:cs typeface="Arial"/>
                <a:sym typeface="Arial"/>
              </a:defRPr>
            </a:lvl3pPr>
            <a:lvl4pPr marL="1596720" marR="0" lvl="3" indent="-160565" algn="l" rtl="0">
              <a:spcBef>
                <a:spcPts val="211"/>
              </a:spcBef>
              <a:spcAft>
                <a:spcPts val="0"/>
              </a:spcAft>
              <a:buClr>
                <a:srgbClr val="A6A6A6"/>
              </a:buClr>
              <a:buSzPct val="100000"/>
              <a:buFont typeface="Arial"/>
              <a:buChar char="•"/>
              <a:defRPr sz="1100" b="0" i="0" u="none" strike="noStrike" cap="none">
                <a:solidFill>
                  <a:srgbClr val="A6A6A6"/>
                </a:solidFill>
                <a:latin typeface="Arial"/>
                <a:ea typeface="Arial"/>
                <a:cs typeface="Arial"/>
                <a:sym typeface="Arial"/>
              </a:defRPr>
            </a:lvl4pPr>
            <a:lvl5pPr marL="2051655" marR="0" lvl="4" indent="-151645" algn="l" rtl="0">
              <a:spcBef>
                <a:spcPts val="211"/>
              </a:spcBef>
              <a:spcAft>
                <a:spcPts val="0"/>
              </a:spcAft>
              <a:buClr>
                <a:srgbClr val="A6A6A6"/>
              </a:buClr>
              <a:buSzPct val="100000"/>
              <a:buFont typeface="Arial"/>
              <a:buChar char="•"/>
              <a:defRPr sz="1100" b="0" i="0" u="none" strike="noStrike" cap="none">
                <a:solidFill>
                  <a:srgbClr val="A6A6A6"/>
                </a:solidFill>
                <a:latin typeface="Arial"/>
                <a:ea typeface="Arial"/>
                <a:cs typeface="Arial"/>
                <a:sym typeface="Arial"/>
              </a:defRPr>
            </a:lvl5pPr>
            <a:lvl6pPr marL="2515508" marR="0" lvl="5" indent="-178407" algn="l" rtl="0">
              <a:spcBef>
                <a:spcPts val="211"/>
              </a:spcBef>
              <a:buClr>
                <a:schemeClr val="dk1"/>
              </a:buClr>
              <a:buSzPct val="100000"/>
              <a:buFont typeface="Arial"/>
              <a:buChar char="•"/>
              <a:defRPr sz="1100" b="0" i="0" u="none" strike="noStrike" cap="none">
                <a:solidFill>
                  <a:schemeClr val="dk1"/>
                </a:solidFill>
                <a:latin typeface="Arial"/>
                <a:ea typeface="Arial"/>
                <a:cs typeface="Arial"/>
                <a:sym typeface="Arial"/>
              </a:defRPr>
            </a:lvl6pPr>
            <a:lvl7pPr marL="2970440" marR="0" lvl="6" indent="-169485" algn="l" rtl="0">
              <a:spcBef>
                <a:spcPts val="211"/>
              </a:spcBef>
              <a:buClr>
                <a:schemeClr val="dk1"/>
              </a:buClr>
              <a:buSzPct val="100000"/>
              <a:buFont typeface="Arial"/>
              <a:buChar char="•"/>
              <a:defRPr sz="1100" b="0" i="0" u="none" strike="noStrike" cap="none">
                <a:solidFill>
                  <a:schemeClr val="dk1"/>
                </a:solidFill>
                <a:latin typeface="Arial"/>
                <a:ea typeface="Arial"/>
                <a:cs typeface="Arial"/>
                <a:sym typeface="Arial"/>
              </a:defRPr>
            </a:lvl7pPr>
            <a:lvl8pPr marL="3425372" marR="0" lvl="7" indent="-169485" algn="l" rtl="0">
              <a:spcBef>
                <a:spcPts val="211"/>
              </a:spcBef>
              <a:buClr>
                <a:schemeClr val="dk1"/>
              </a:buClr>
              <a:buSzPct val="100000"/>
              <a:buFont typeface="Arial"/>
              <a:buChar char="•"/>
              <a:defRPr sz="1100" b="0" i="0" u="none" strike="noStrike" cap="none">
                <a:solidFill>
                  <a:schemeClr val="dk1"/>
                </a:solidFill>
                <a:latin typeface="Arial"/>
                <a:ea typeface="Arial"/>
                <a:cs typeface="Arial"/>
                <a:sym typeface="Arial"/>
              </a:defRPr>
            </a:lvl8pPr>
            <a:lvl9pPr marL="3880296" marR="0" lvl="8" indent="-169485" algn="l" rtl="0">
              <a:spcBef>
                <a:spcPts val="211"/>
              </a:spcBef>
              <a:buClr>
                <a:schemeClr val="dk1"/>
              </a:buClr>
              <a:buSzPct val="1000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25" name="Shape 1025"/>
          <p:cNvSpPr txBox="1">
            <a:spLocks noGrp="1"/>
          </p:cNvSpPr>
          <p:nvPr>
            <p:ph type="sldNum" idx="12"/>
          </p:nvPr>
        </p:nvSpPr>
        <p:spPr>
          <a:xfrm>
            <a:off x="8556787" y="6333174"/>
            <a:ext cx="548648" cy="525023"/>
          </a:xfrm>
          <a:prstGeom prst="rect">
            <a:avLst/>
          </a:prstGeom>
        </p:spPr>
        <p:txBody>
          <a:bodyPr lIns="91326" tIns="45654" rIns="91326" bIns="45654" anchor="t" anchorCtr="0">
            <a:noAutofit/>
          </a:bodyPr>
          <a:lstStyle/>
          <a:p>
            <a:pPr algn="r"/>
            <a:fld id="{00000000-1234-1234-1234-123412341234}" type="slidenum">
              <a:rPr lang="en-US" sz="1300" smtClean="0">
                <a:solidFill>
                  <a:srgbClr val="347576"/>
                </a:solidFill>
              </a:rPr>
              <a:pPr algn="r"/>
              <a:t>‹#›</a:t>
            </a:fld>
            <a:endParaRPr lang="en-US" sz="1300">
              <a:solidFill>
                <a:srgbClr val="347576"/>
              </a:solidFill>
            </a:endParaRPr>
          </a:p>
        </p:txBody>
      </p:sp>
    </p:spTree>
    <p:extLst>
      <p:ext uri="{BB962C8B-B14F-4D97-AF65-F5344CB8AC3E}">
        <p14:creationId xmlns:p14="http://schemas.microsoft.com/office/powerpoint/2010/main" val="1845968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Blank">
    <p:spTree>
      <p:nvGrpSpPr>
        <p:cNvPr id="1" name="Shape 127"/>
        <p:cNvGrpSpPr/>
        <p:nvPr/>
      </p:nvGrpSpPr>
      <p:grpSpPr>
        <a:xfrm>
          <a:off x="0" y="0"/>
          <a:ext cx="0" cy="0"/>
          <a:chOff x="0" y="0"/>
          <a:chExt cx="0" cy="0"/>
        </a:xfrm>
      </p:grpSpPr>
      <p:sp>
        <p:nvSpPr>
          <p:cNvPr id="128" name="Shape 128"/>
          <p:cNvSpPr txBox="1">
            <a:spLocks noGrp="1"/>
          </p:cNvSpPr>
          <p:nvPr>
            <p:ph type="dt" idx="10"/>
          </p:nvPr>
        </p:nvSpPr>
        <p:spPr>
          <a:xfrm>
            <a:off x="457202" y="6251594"/>
            <a:ext cx="2133633" cy="476297"/>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29" name="Shape 129"/>
          <p:cNvSpPr txBox="1">
            <a:spLocks noGrp="1"/>
          </p:cNvSpPr>
          <p:nvPr>
            <p:ph type="sldNum" idx="12"/>
          </p:nvPr>
        </p:nvSpPr>
        <p:spPr>
          <a:xfrm>
            <a:off x="6553199" y="6248420"/>
            <a:ext cx="2133633" cy="476297"/>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130" name="Shape 130"/>
          <p:cNvSpPr txBox="1">
            <a:spLocks noGrp="1"/>
          </p:cNvSpPr>
          <p:nvPr>
            <p:ph type="ftr" idx="11"/>
          </p:nvPr>
        </p:nvSpPr>
        <p:spPr>
          <a:xfrm>
            <a:off x="3124210" y="6248420"/>
            <a:ext cx="2895539" cy="476297"/>
          </a:xfrm>
          <a:prstGeom prst="rect">
            <a:avLst/>
          </a:prstGeom>
          <a:noFill/>
          <a:ln>
            <a:noFill/>
          </a:ln>
        </p:spPr>
        <p:txBody>
          <a:bodyPr lIns="91326" tIns="91326" rIns="91326" bIns="91326" anchor="t" anchorCtr="0"/>
          <a:lstStyle>
            <a:lvl1pPr marL="0" marR="0" lvl="0" indent="0" algn="l" rtl="0">
              <a:spcBef>
                <a:spcPts val="0"/>
              </a:spcBef>
              <a:spcAft>
                <a:spcPts val="0"/>
              </a:spcAft>
              <a:buSzPct val="58823"/>
              <a:buNone/>
              <a:defRPr sz="2400">
                <a:solidFill>
                  <a:schemeClr val="dk1"/>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pPr defTabSz="913509"/>
            <a:endParaRPr lang="en-US" kern="0">
              <a:solidFill>
                <a:srgbClr val="455560"/>
              </a:solidFill>
            </a:endParaRPr>
          </a:p>
        </p:txBody>
      </p:sp>
    </p:spTree>
    <p:extLst>
      <p:ext uri="{BB962C8B-B14F-4D97-AF65-F5344CB8AC3E}">
        <p14:creationId xmlns:p14="http://schemas.microsoft.com/office/powerpoint/2010/main" val="7633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992452" y="1871075"/>
            <a:ext cx="6601922" cy="3889266"/>
          </a:xfrm>
          <a:prstGeom prst="rect">
            <a:avLst/>
          </a:prstGeom>
          <a:noFill/>
          <a:ln>
            <a:noFill/>
          </a:ln>
        </p:spPr>
        <p:txBody>
          <a:bodyPr lIns="91326" tIns="91326" rIns="91326" bIns="91326" anchor="t" anchorCtr="0"/>
          <a:lstStyle>
            <a:lvl1pPr marL="0" marR="0" lvl="0" indent="0" algn="l" rtl="0">
              <a:spcBef>
                <a:spcPts val="633"/>
              </a:spcBef>
              <a:buClr>
                <a:srgbClr val="347576"/>
              </a:buClr>
              <a:buFont typeface="Arial"/>
              <a:buNone/>
              <a:defRPr sz="3200" b="0" i="0" u="none" strike="noStrike" cap="none">
                <a:solidFill>
                  <a:srgbClr val="347576"/>
                </a:solidFill>
                <a:latin typeface="Arial"/>
                <a:ea typeface="Arial"/>
                <a:cs typeface="Arial"/>
                <a:sym typeface="Arial"/>
              </a:defRPr>
            </a:lvl1pPr>
            <a:lvl2pPr marL="740378" marR="0" lvl="1" indent="-115962" algn="l" rtl="0">
              <a:spcBef>
                <a:spcPts val="562"/>
              </a:spcBef>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9199" algn="l" rtl="0">
              <a:spcBef>
                <a:spcPts val="492"/>
              </a:spcBef>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115962"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107048"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330200" y="6268227"/>
            <a:ext cx="2133633" cy="365133"/>
          </a:xfrm>
          <a:prstGeom prst="rect">
            <a:avLst/>
          </a:prstGeom>
          <a:noFill/>
          <a:ln>
            <a:noFill/>
          </a:ln>
        </p:spPr>
        <p:txBody>
          <a:bodyPr lIns="91326" tIns="45654" rIns="91326" bIns="45654"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140" name="Shape 140"/>
          <p:cNvSpPr txBox="1">
            <a:spLocks noGrp="1"/>
          </p:cNvSpPr>
          <p:nvPr>
            <p:ph type="dt" idx="10"/>
          </p:nvPr>
        </p:nvSpPr>
        <p:spPr>
          <a:xfrm>
            <a:off x="7419357" y="692653"/>
            <a:ext cx="1079578" cy="25650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280305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722314" y="2906721"/>
            <a:ext cx="7772414" cy="1500188"/>
          </a:xfrm>
          <a:prstGeom prst="rect">
            <a:avLst/>
          </a:prstGeom>
          <a:noFill/>
          <a:ln>
            <a:noFill/>
          </a:ln>
        </p:spPr>
        <p:txBody>
          <a:bodyPr lIns="91326" tIns="91326" rIns="91326" bIns="91326" anchor="b" anchorCtr="0"/>
          <a:lstStyle>
            <a:lvl1pPr marL="0" marR="0" lvl="0" indent="0" algn="l" rtl="0">
              <a:spcBef>
                <a:spcPts val="422"/>
              </a:spcBef>
              <a:buClr>
                <a:srgbClr val="92979C"/>
              </a:buClr>
              <a:buFont typeface="Arial"/>
              <a:buNone/>
              <a:defRPr sz="2000" b="0" i="0" u="none" strike="noStrike" cap="none">
                <a:solidFill>
                  <a:srgbClr val="92979C"/>
                </a:solidFill>
                <a:latin typeface="Arial"/>
                <a:ea typeface="Arial"/>
                <a:cs typeface="Arial"/>
                <a:sym typeface="Arial"/>
              </a:defRPr>
            </a:lvl1pPr>
            <a:lvl2pPr marL="454932" marR="0" lvl="1" indent="-8929" algn="l" rtl="0">
              <a:spcBef>
                <a:spcPts val="352"/>
              </a:spcBef>
              <a:buClr>
                <a:srgbClr val="92979C"/>
              </a:buClr>
              <a:buFont typeface="Arial"/>
              <a:buNone/>
              <a:defRPr sz="1800" b="0" i="0" u="none" strike="noStrike" cap="none">
                <a:solidFill>
                  <a:srgbClr val="92979C"/>
                </a:solidFill>
                <a:latin typeface="Arial"/>
                <a:ea typeface="Arial"/>
                <a:cs typeface="Arial"/>
                <a:sym typeface="Arial"/>
              </a:defRPr>
            </a:lvl2pPr>
            <a:lvl3pPr marL="909861" marR="0" lvl="2" indent="-8929" algn="l" rtl="0">
              <a:spcBef>
                <a:spcPts val="352"/>
              </a:spcBef>
              <a:buClr>
                <a:srgbClr val="92979C"/>
              </a:buClr>
              <a:buFont typeface="Arial"/>
              <a:buNone/>
              <a:defRPr sz="1600" b="0" i="0" u="none" strike="noStrike" cap="none">
                <a:solidFill>
                  <a:srgbClr val="92979C"/>
                </a:solidFill>
                <a:latin typeface="Arial"/>
                <a:ea typeface="Arial"/>
                <a:cs typeface="Arial"/>
                <a:sym typeface="Arial"/>
              </a:defRPr>
            </a:lvl3pPr>
            <a:lvl4pPr marL="1373708" marR="0" lvl="3" indent="-17839" algn="l" rtl="0">
              <a:spcBef>
                <a:spcPts val="281"/>
              </a:spcBef>
              <a:buClr>
                <a:srgbClr val="92979C"/>
              </a:buClr>
              <a:buFont typeface="Arial"/>
              <a:buNone/>
              <a:defRPr sz="1400" b="0" i="0" u="none" strike="noStrike" cap="none">
                <a:solidFill>
                  <a:srgbClr val="92979C"/>
                </a:solidFill>
                <a:latin typeface="Arial"/>
                <a:ea typeface="Arial"/>
                <a:cs typeface="Arial"/>
                <a:sym typeface="Arial"/>
              </a:defRPr>
            </a:lvl4pPr>
            <a:lvl5pPr marL="1828651" marR="0" lvl="4" indent="-17839" algn="l" rtl="0">
              <a:spcBef>
                <a:spcPts val="281"/>
              </a:spcBef>
              <a:buClr>
                <a:srgbClr val="92979C"/>
              </a:buClr>
              <a:buFont typeface="Arial"/>
              <a:buNone/>
              <a:defRPr sz="1400" b="0" i="0" u="none" strike="noStrike" cap="none">
                <a:solidFill>
                  <a:srgbClr val="92979C"/>
                </a:solidFill>
                <a:latin typeface="Arial"/>
                <a:ea typeface="Arial"/>
                <a:cs typeface="Arial"/>
                <a:sym typeface="Arial"/>
              </a:defRPr>
            </a:lvl5pPr>
            <a:lvl6pPr marL="2283579" marR="0" lvl="5" indent="-8929" algn="l" rtl="0">
              <a:spcBef>
                <a:spcPts val="281"/>
              </a:spcBef>
              <a:buClr>
                <a:srgbClr val="92979C"/>
              </a:buClr>
              <a:buFont typeface="Arial"/>
              <a:buNone/>
              <a:defRPr sz="1400" b="0" i="0" u="none" strike="noStrike" cap="none">
                <a:solidFill>
                  <a:srgbClr val="92979C"/>
                </a:solidFill>
                <a:latin typeface="Arial"/>
                <a:ea typeface="Arial"/>
                <a:cs typeface="Arial"/>
                <a:sym typeface="Arial"/>
              </a:defRPr>
            </a:lvl6pPr>
            <a:lvl7pPr marL="2738514" marR="0" lvl="6" indent="-8929" algn="l" rtl="0">
              <a:spcBef>
                <a:spcPts val="281"/>
              </a:spcBef>
              <a:buClr>
                <a:srgbClr val="92979C"/>
              </a:buClr>
              <a:buFont typeface="Arial"/>
              <a:buNone/>
              <a:defRPr sz="1400" b="0" i="0" u="none" strike="noStrike" cap="none">
                <a:solidFill>
                  <a:srgbClr val="92979C"/>
                </a:solidFill>
                <a:latin typeface="Arial"/>
                <a:ea typeface="Arial"/>
                <a:cs typeface="Arial"/>
                <a:sym typeface="Arial"/>
              </a:defRPr>
            </a:lvl7pPr>
            <a:lvl8pPr marL="3193446" marR="0" lvl="7" indent="-8929" algn="l" rtl="0">
              <a:spcBef>
                <a:spcPts val="281"/>
              </a:spcBef>
              <a:buClr>
                <a:srgbClr val="92979C"/>
              </a:buClr>
              <a:buFont typeface="Arial"/>
              <a:buNone/>
              <a:defRPr sz="1400" b="0" i="0" u="none" strike="noStrike" cap="none">
                <a:solidFill>
                  <a:srgbClr val="92979C"/>
                </a:solidFill>
                <a:latin typeface="Arial"/>
                <a:ea typeface="Arial"/>
                <a:cs typeface="Arial"/>
                <a:sym typeface="Arial"/>
              </a:defRPr>
            </a:lvl8pPr>
            <a:lvl9pPr marL="3657301" marR="0" lvl="8" indent="-17839" algn="l" rtl="0">
              <a:spcBef>
                <a:spcPts val="281"/>
              </a:spcBef>
              <a:buClr>
                <a:srgbClr val="92979C"/>
              </a:buClr>
              <a:buFont typeface="Arial"/>
              <a:buNone/>
              <a:defRPr sz="1400" b="0" i="0" u="none" strike="noStrike" cap="none">
                <a:solidFill>
                  <a:srgbClr val="92979C"/>
                </a:solidFill>
                <a:latin typeface="Arial"/>
                <a:ea typeface="Arial"/>
                <a:cs typeface="Arial"/>
                <a:sym typeface="Arial"/>
              </a:defRPr>
            </a:lvl9pPr>
          </a:lstStyle>
          <a:p>
            <a:endParaRPr/>
          </a:p>
        </p:txBody>
      </p:sp>
      <p:sp>
        <p:nvSpPr>
          <p:cNvPr id="143" name="Shape 143"/>
          <p:cNvSpPr txBox="1">
            <a:spLocks noGrp="1"/>
          </p:cNvSpPr>
          <p:nvPr>
            <p:ph type="sldNum" idx="12"/>
          </p:nvPr>
        </p:nvSpPr>
        <p:spPr>
          <a:xfrm>
            <a:off x="330200" y="6268227"/>
            <a:ext cx="2133633" cy="365133"/>
          </a:xfrm>
          <a:prstGeom prst="rect">
            <a:avLst/>
          </a:prstGeom>
          <a:noFill/>
          <a:ln>
            <a:noFill/>
          </a:ln>
        </p:spPr>
        <p:txBody>
          <a:bodyPr lIns="91326" tIns="45654" rIns="91326" bIns="45654"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144" name="Shape 144"/>
          <p:cNvSpPr txBox="1">
            <a:spLocks noGrp="1"/>
          </p:cNvSpPr>
          <p:nvPr>
            <p:ph type="dt" idx="10"/>
          </p:nvPr>
        </p:nvSpPr>
        <p:spPr>
          <a:xfrm>
            <a:off x="7419357" y="692653"/>
            <a:ext cx="1079578" cy="25650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1405776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wo Content">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457200" y="1871076"/>
            <a:ext cx="4040086" cy="3951281"/>
          </a:xfrm>
          <a:prstGeom prst="rect">
            <a:avLst/>
          </a:prstGeom>
          <a:noFill/>
          <a:ln>
            <a:noFill/>
          </a:ln>
        </p:spPr>
        <p:txBody>
          <a:bodyPr lIns="91326" tIns="91326" rIns="91326" bIns="91326" anchor="t" anchorCtr="0"/>
          <a:lstStyle>
            <a:lvl1pPr marL="0" marR="0" lvl="0" indent="0" algn="l" rtl="0">
              <a:spcBef>
                <a:spcPts val="492"/>
              </a:spcBef>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7" name="Shape 147"/>
          <p:cNvSpPr txBox="1">
            <a:spLocks noGrp="1"/>
          </p:cNvSpPr>
          <p:nvPr>
            <p:ph type="body" idx="2"/>
          </p:nvPr>
        </p:nvSpPr>
        <p:spPr>
          <a:xfrm>
            <a:off x="4645075" y="1871076"/>
            <a:ext cx="4041773" cy="3951281"/>
          </a:xfrm>
          <a:prstGeom prst="rect">
            <a:avLst/>
          </a:prstGeom>
          <a:noFill/>
          <a:ln>
            <a:noFill/>
          </a:ln>
        </p:spPr>
        <p:txBody>
          <a:bodyPr lIns="91326" tIns="91326" rIns="91326" bIns="91326" anchor="t" anchorCtr="0"/>
          <a:lstStyle>
            <a:lvl1pPr marL="0" marR="0" lvl="0" indent="0" algn="l" rtl="0">
              <a:spcBef>
                <a:spcPts val="492"/>
              </a:spcBef>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8" name="Shape 148"/>
          <p:cNvSpPr txBox="1">
            <a:spLocks noGrp="1"/>
          </p:cNvSpPr>
          <p:nvPr>
            <p:ph type="sldNum" idx="12"/>
          </p:nvPr>
        </p:nvSpPr>
        <p:spPr>
          <a:xfrm>
            <a:off x="330200" y="6268227"/>
            <a:ext cx="2133633" cy="365133"/>
          </a:xfrm>
          <a:prstGeom prst="rect">
            <a:avLst/>
          </a:prstGeom>
          <a:noFill/>
          <a:ln>
            <a:noFill/>
          </a:ln>
        </p:spPr>
        <p:txBody>
          <a:bodyPr lIns="91326" tIns="45654" rIns="91326" bIns="45654"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149" name="Shape 149"/>
          <p:cNvSpPr txBox="1">
            <a:spLocks noGrp="1"/>
          </p:cNvSpPr>
          <p:nvPr>
            <p:ph type="dt" idx="10"/>
          </p:nvPr>
        </p:nvSpPr>
        <p:spPr>
          <a:xfrm>
            <a:off x="7419357" y="692653"/>
            <a:ext cx="1079578" cy="25650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566042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spTree>
      <p:nvGrpSpPr>
        <p:cNvPr id="1" name="Shape 836"/>
        <p:cNvGrpSpPr/>
        <p:nvPr/>
      </p:nvGrpSpPr>
      <p:grpSpPr>
        <a:xfrm>
          <a:off x="0" y="0"/>
          <a:ext cx="0" cy="0"/>
          <a:chOff x="0" y="0"/>
          <a:chExt cx="0" cy="0"/>
        </a:xfrm>
      </p:grpSpPr>
      <p:sp>
        <p:nvSpPr>
          <p:cNvPr id="837" name="Shape 837"/>
          <p:cNvSpPr txBox="1"/>
          <p:nvPr/>
        </p:nvSpPr>
        <p:spPr>
          <a:xfrm>
            <a:off x="6985040" y="762000"/>
            <a:ext cx="184731" cy="369332"/>
          </a:xfrm>
          <a:prstGeom prst="rect">
            <a:avLst/>
          </a:prstGeom>
          <a:noFill/>
          <a:ln>
            <a:noFill/>
          </a:ln>
        </p:spPr>
        <p:txBody>
          <a:bodyPr lIns="91326" tIns="45654" rIns="91326" bIns="45654" anchor="t" anchorCtr="0">
            <a:noAutofit/>
          </a:bodyPr>
          <a:lstStyle/>
          <a:p>
            <a:endParaRPr kern="0">
              <a:solidFill>
                <a:srgbClr val="455560"/>
              </a:solidFill>
              <a:latin typeface="Garamond"/>
              <a:ea typeface="Garamond"/>
              <a:cs typeface="Garamond"/>
              <a:sym typeface="Garamond"/>
            </a:endParaRPr>
          </a:p>
        </p:txBody>
      </p:sp>
      <p:sp>
        <p:nvSpPr>
          <p:cNvPr id="838" name="Shape 838"/>
          <p:cNvSpPr txBox="1">
            <a:spLocks noGrp="1"/>
          </p:cNvSpPr>
          <p:nvPr>
            <p:ph type="subTitle" idx="1"/>
          </p:nvPr>
        </p:nvSpPr>
        <p:spPr>
          <a:xfrm>
            <a:off x="992452" y="4079239"/>
            <a:ext cx="7207436" cy="1752600"/>
          </a:xfrm>
          <a:prstGeom prst="rect">
            <a:avLst/>
          </a:prstGeom>
          <a:noFill/>
          <a:ln>
            <a:noFill/>
          </a:ln>
        </p:spPr>
        <p:txBody>
          <a:bodyPr lIns="91326" tIns="91326" rIns="91326" bIns="91326" anchor="t" anchorCtr="0"/>
          <a:lstStyle>
            <a:lvl1pPr marL="0" marR="0" lvl="0" indent="0" algn="l" rtl="0">
              <a:spcBef>
                <a:spcPts val="562"/>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1pPr>
            <a:lvl2pPr marL="454932" marR="0" lvl="1" indent="-8929" algn="ctr" rtl="0">
              <a:spcBef>
                <a:spcPts val="562"/>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2pPr>
            <a:lvl3pPr marL="909861" marR="0" lvl="2" indent="-8929" algn="ctr" rtl="0">
              <a:spcBef>
                <a:spcPts val="492"/>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3pPr>
            <a:lvl4pPr marL="1373708" marR="0" lvl="3" indent="-17839" algn="ctr" rtl="0">
              <a:spcBef>
                <a:spcPts val="422"/>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4pPr>
            <a:lvl5pPr marL="1828651" marR="0" lvl="4" indent="-17839" algn="ctr" rtl="0">
              <a:spcBef>
                <a:spcPts val="422"/>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5pPr>
            <a:lvl6pPr marL="2283579" marR="0" lvl="5" indent="-892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6pPr>
            <a:lvl7pPr marL="2738514" marR="0" lvl="6" indent="-892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7pPr>
            <a:lvl8pPr marL="3193446" marR="0" lvl="7" indent="-892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8pPr>
            <a:lvl9pPr marL="3657301" marR="0" lvl="8" indent="-17839" algn="ctr" rtl="0">
              <a:spcBef>
                <a:spcPts val="422"/>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839" name="Shape 839"/>
          <p:cNvSpPr txBox="1">
            <a:spLocks noGrp="1"/>
          </p:cNvSpPr>
          <p:nvPr>
            <p:ph type="body" idx="2"/>
          </p:nvPr>
        </p:nvSpPr>
        <p:spPr>
          <a:xfrm>
            <a:off x="991685" y="1854276"/>
            <a:ext cx="7207436" cy="1956344"/>
          </a:xfrm>
          <a:prstGeom prst="rect">
            <a:avLst/>
          </a:prstGeom>
          <a:noFill/>
          <a:ln>
            <a:noFill/>
          </a:ln>
        </p:spPr>
        <p:txBody>
          <a:bodyPr lIns="91326" tIns="91326" rIns="91326" bIns="91326" anchor="t" anchorCtr="0"/>
          <a:lstStyle>
            <a:lvl1pPr marL="338969" marR="0" lvl="0" indent="-338969" algn="l" rtl="0">
              <a:spcBef>
                <a:spcPts val="633"/>
              </a:spcBef>
              <a:spcAft>
                <a:spcPts val="0"/>
              </a:spcAft>
              <a:buNone/>
              <a:defRPr sz="3200" b="0" i="0" u="none" strike="noStrike" cap="none">
                <a:solidFill>
                  <a:srgbClr val="347576"/>
                </a:solidFill>
                <a:latin typeface="Arial"/>
                <a:ea typeface="Arial"/>
                <a:cs typeface="Arial"/>
                <a:sym typeface="Arial"/>
              </a:defRPr>
            </a:lvl1pPr>
            <a:lvl2pPr marL="740378" marR="0" lvl="1" indent="-107048"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0284"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98123"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0" name="Shape 840"/>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41" name="Shape 841"/>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433721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mparison">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457200" y="1871076"/>
            <a:ext cx="4040086" cy="3951281"/>
          </a:xfrm>
          <a:prstGeom prst="rect">
            <a:avLst/>
          </a:prstGeom>
          <a:noFill/>
          <a:ln>
            <a:noFill/>
          </a:ln>
        </p:spPr>
        <p:txBody>
          <a:bodyPr lIns="91326" tIns="91326" rIns="91326" bIns="91326" anchor="t" anchorCtr="0"/>
          <a:lstStyle>
            <a:lvl1pPr marL="0" marR="0" lvl="0" indent="0" algn="l" rtl="0">
              <a:spcBef>
                <a:spcPts val="492"/>
              </a:spcBef>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52" name="Shape 152"/>
          <p:cNvSpPr txBox="1">
            <a:spLocks noGrp="1"/>
          </p:cNvSpPr>
          <p:nvPr>
            <p:ph type="body" idx="2"/>
          </p:nvPr>
        </p:nvSpPr>
        <p:spPr>
          <a:xfrm>
            <a:off x="4645075" y="1871076"/>
            <a:ext cx="4041773" cy="3951281"/>
          </a:xfrm>
          <a:prstGeom prst="rect">
            <a:avLst/>
          </a:prstGeom>
          <a:noFill/>
          <a:ln>
            <a:noFill/>
          </a:ln>
        </p:spPr>
        <p:txBody>
          <a:bodyPr lIns="91326" tIns="91326" rIns="91326" bIns="91326" anchor="t" anchorCtr="0"/>
          <a:lstStyle>
            <a:lvl1pPr marL="0" marR="0" lvl="0" indent="0" algn="l" rtl="0">
              <a:spcBef>
                <a:spcPts val="492"/>
              </a:spcBef>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53" name="Shape 153"/>
          <p:cNvSpPr txBox="1">
            <a:spLocks noGrp="1"/>
          </p:cNvSpPr>
          <p:nvPr>
            <p:ph type="sldNum" idx="12"/>
          </p:nvPr>
        </p:nvSpPr>
        <p:spPr>
          <a:xfrm>
            <a:off x="330200" y="6268227"/>
            <a:ext cx="2133633" cy="365133"/>
          </a:xfrm>
          <a:prstGeom prst="rect">
            <a:avLst/>
          </a:prstGeom>
          <a:noFill/>
          <a:ln>
            <a:noFill/>
          </a:ln>
        </p:spPr>
        <p:txBody>
          <a:bodyPr lIns="91326" tIns="45654" rIns="91326" bIns="45654"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154" name="Shape 154"/>
          <p:cNvSpPr txBox="1">
            <a:spLocks noGrp="1"/>
          </p:cNvSpPr>
          <p:nvPr>
            <p:ph type="dt" idx="10"/>
          </p:nvPr>
        </p:nvSpPr>
        <p:spPr>
          <a:xfrm>
            <a:off x="7419357" y="692653"/>
            <a:ext cx="1079578" cy="25650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759316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itle Only">
    <p:spTree>
      <p:nvGrpSpPr>
        <p:cNvPr id="1" name="Shape 155"/>
        <p:cNvGrpSpPr/>
        <p:nvPr/>
      </p:nvGrpSpPr>
      <p:grpSpPr>
        <a:xfrm>
          <a:off x="0" y="0"/>
          <a:ext cx="0" cy="0"/>
          <a:chOff x="0" y="0"/>
          <a:chExt cx="0" cy="0"/>
        </a:xfrm>
      </p:grpSpPr>
      <p:sp>
        <p:nvSpPr>
          <p:cNvPr id="156" name="Shape 156"/>
          <p:cNvSpPr txBox="1">
            <a:spLocks noGrp="1"/>
          </p:cNvSpPr>
          <p:nvPr>
            <p:ph type="sldNum" idx="12"/>
          </p:nvPr>
        </p:nvSpPr>
        <p:spPr>
          <a:xfrm>
            <a:off x="330200" y="6268227"/>
            <a:ext cx="2133633" cy="365133"/>
          </a:xfrm>
          <a:prstGeom prst="rect">
            <a:avLst/>
          </a:prstGeom>
          <a:noFill/>
          <a:ln>
            <a:noFill/>
          </a:ln>
        </p:spPr>
        <p:txBody>
          <a:bodyPr lIns="91326" tIns="45654" rIns="91326" bIns="45654"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157" name="Shape 157"/>
          <p:cNvSpPr txBox="1">
            <a:spLocks noGrp="1"/>
          </p:cNvSpPr>
          <p:nvPr>
            <p:ph type="dt" idx="10"/>
          </p:nvPr>
        </p:nvSpPr>
        <p:spPr>
          <a:xfrm>
            <a:off x="7419357" y="692653"/>
            <a:ext cx="1079578" cy="25650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268397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Blank">
    <p:spTree>
      <p:nvGrpSpPr>
        <p:cNvPr id="1" name="Shape 158"/>
        <p:cNvGrpSpPr/>
        <p:nvPr/>
      </p:nvGrpSpPr>
      <p:grpSpPr>
        <a:xfrm>
          <a:off x="0" y="0"/>
          <a:ext cx="0" cy="0"/>
          <a:chOff x="0" y="0"/>
          <a:chExt cx="0" cy="0"/>
        </a:xfrm>
      </p:grpSpPr>
      <p:sp>
        <p:nvSpPr>
          <p:cNvPr id="159" name="Shape 159"/>
          <p:cNvSpPr>
            <a:spLocks noGrp="1"/>
          </p:cNvSpPr>
          <p:nvPr>
            <p:ph type="pic" idx="2"/>
          </p:nvPr>
        </p:nvSpPr>
        <p:spPr>
          <a:xfrm>
            <a:off x="551415" y="1561908"/>
            <a:ext cx="3805313" cy="4432430"/>
          </a:xfrm>
          <a:prstGeom prst="rect">
            <a:avLst/>
          </a:prstGeom>
          <a:noFill/>
          <a:ln>
            <a:noFill/>
          </a:ln>
        </p:spPr>
        <p:txBody>
          <a:bodyPr lIns="91326" tIns="91326" rIns="91326" bIns="91326" anchor="t" anchorCtr="0"/>
          <a:lstStyle>
            <a:lvl1pPr marL="0" marR="0" lvl="0" indent="0" algn="l" rtl="0">
              <a:spcBef>
                <a:spcPts val="633"/>
              </a:spcBef>
              <a:buClr>
                <a:srgbClr val="347576"/>
              </a:buClr>
              <a:buSzPct val="43478"/>
              <a:buFont typeface="Arial"/>
              <a:buNone/>
              <a:defRPr sz="3200" b="0" i="0" u="none" strike="noStrike" cap="none">
                <a:solidFill>
                  <a:srgbClr val="347576"/>
                </a:solidFill>
                <a:latin typeface="Arial"/>
                <a:ea typeface="Arial"/>
                <a:cs typeface="Arial"/>
                <a:sym typeface="Arial"/>
              </a:defRPr>
            </a:lvl1pPr>
            <a:lvl2pPr marL="740378" marR="0" lvl="1" indent="-115962" algn="l" rtl="0">
              <a:spcBef>
                <a:spcPts val="562"/>
              </a:spcBef>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9199" algn="l" rtl="0">
              <a:spcBef>
                <a:spcPts val="492"/>
              </a:spcBef>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115962"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107048"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0" name="Shape 160"/>
          <p:cNvSpPr>
            <a:spLocks noGrp="1"/>
          </p:cNvSpPr>
          <p:nvPr>
            <p:ph type="pic" idx="3"/>
          </p:nvPr>
        </p:nvSpPr>
        <p:spPr>
          <a:xfrm>
            <a:off x="4805121" y="1561908"/>
            <a:ext cx="3805313" cy="4432430"/>
          </a:xfrm>
          <a:prstGeom prst="rect">
            <a:avLst/>
          </a:prstGeom>
          <a:noFill/>
          <a:ln>
            <a:noFill/>
          </a:ln>
        </p:spPr>
        <p:txBody>
          <a:bodyPr lIns="91326" tIns="91326" rIns="91326" bIns="91326" anchor="t" anchorCtr="0"/>
          <a:lstStyle>
            <a:lvl1pPr marL="0" marR="0" lvl="0" indent="0" algn="l" rtl="0">
              <a:spcBef>
                <a:spcPts val="633"/>
              </a:spcBef>
              <a:buClr>
                <a:srgbClr val="347576"/>
              </a:buClr>
              <a:buSzPct val="43478"/>
              <a:buFont typeface="Arial"/>
              <a:buNone/>
              <a:defRPr sz="3200" b="0" i="0" u="none" strike="noStrike" cap="none">
                <a:solidFill>
                  <a:srgbClr val="347576"/>
                </a:solidFill>
                <a:latin typeface="Arial"/>
                <a:ea typeface="Arial"/>
                <a:cs typeface="Arial"/>
                <a:sym typeface="Arial"/>
              </a:defRPr>
            </a:lvl1pPr>
            <a:lvl2pPr marL="740378" marR="0" lvl="1" indent="-115962" algn="l" rtl="0">
              <a:spcBef>
                <a:spcPts val="562"/>
              </a:spcBef>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9199" algn="l" rtl="0">
              <a:spcBef>
                <a:spcPts val="492"/>
              </a:spcBef>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115962"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107048"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sldNum" idx="12"/>
          </p:nvPr>
        </p:nvSpPr>
        <p:spPr>
          <a:xfrm>
            <a:off x="330200" y="6268227"/>
            <a:ext cx="2133633" cy="365133"/>
          </a:xfrm>
          <a:prstGeom prst="rect">
            <a:avLst/>
          </a:prstGeom>
          <a:noFill/>
          <a:ln>
            <a:noFill/>
          </a:ln>
        </p:spPr>
        <p:txBody>
          <a:bodyPr lIns="91326" tIns="45654" rIns="91326" bIns="45654"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162" name="Shape 162"/>
          <p:cNvSpPr txBox="1">
            <a:spLocks noGrp="1"/>
          </p:cNvSpPr>
          <p:nvPr>
            <p:ph type="dt" idx="10"/>
          </p:nvPr>
        </p:nvSpPr>
        <p:spPr>
          <a:xfrm>
            <a:off x="7419357" y="692653"/>
            <a:ext cx="1079578" cy="25650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337603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3575053" y="1838959"/>
            <a:ext cx="5111648" cy="4185844"/>
          </a:xfrm>
          <a:prstGeom prst="rect">
            <a:avLst/>
          </a:prstGeom>
          <a:noFill/>
          <a:ln>
            <a:noFill/>
          </a:ln>
        </p:spPr>
        <p:txBody>
          <a:bodyPr lIns="91326" tIns="91326" rIns="91326" bIns="91326" anchor="t" anchorCtr="0"/>
          <a:lstStyle>
            <a:lvl1pPr marL="0" marR="0" lvl="0" indent="0" algn="l" rtl="0">
              <a:spcBef>
                <a:spcPts val="633"/>
              </a:spcBef>
              <a:buClr>
                <a:srgbClr val="347576"/>
              </a:buClr>
              <a:buFont typeface="Arial"/>
              <a:buNone/>
              <a:defRPr sz="3200" b="0" i="0" u="none" strike="noStrike" cap="none">
                <a:solidFill>
                  <a:srgbClr val="347576"/>
                </a:solidFill>
                <a:latin typeface="Arial"/>
                <a:ea typeface="Arial"/>
                <a:cs typeface="Arial"/>
                <a:sym typeface="Arial"/>
              </a:defRPr>
            </a:lvl1pPr>
            <a:lvl2pPr marL="740378" marR="0" lvl="1" indent="-115962" algn="l" rtl="0">
              <a:spcBef>
                <a:spcPts val="562"/>
              </a:spcBef>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9199" algn="l" rtl="0">
              <a:spcBef>
                <a:spcPts val="492"/>
              </a:spcBef>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115962"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107048" algn="l" rtl="0">
              <a:spcBef>
                <a:spcPts val="422"/>
              </a:spcBef>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5" name="Shape 165"/>
          <p:cNvSpPr txBox="1">
            <a:spLocks noGrp="1"/>
          </p:cNvSpPr>
          <p:nvPr>
            <p:ph type="body" idx="2"/>
          </p:nvPr>
        </p:nvSpPr>
        <p:spPr>
          <a:xfrm>
            <a:off x="457223" y="1838959"/>
            <a:ext cx="3008391" cy="4185844"/>
          </a:xfrm>
          <a:prstGeom prst="rect">
            <a:avLst/>
          </a:prstGeom>
          <a:noFill/>
          <a:ln>
            <a:noFill/>
          </a:ln>
        </p:spPr>
        <p:txBody>
          <a:bodyPr lIns="91326" tIns="91326" rIns="91326" bIns="91326" anchor="t" anchorCtr="0"/>
          <a:lstStyle>
            <a:lvl1pPr marL="0" marR="0" lvl="0" indent="0" algn="l" rtl="0">
              <a:spcBef>
                <a:spcPts val="281"/>
              </a:spcBef>
              <a:buClr>
                <a:schemeClr val="accent3"/>
              </a:buClr>
              <a:buFont typeface="Arial"/>
              <a:buNone/>
              <a:defRPr sz="1400" b="0" i="0" u="none" strike="noStrike" cap="none">
                <a:solidFill>
                  <a:schemeClr val="accent3"/>
                </a:solidFill>
                <a:latin typeface="Arial"/>
                <a:ea typeface="Arial"/>
                <a:cs typeface="Arial"/>
                <a:sym typeface="Arial"/>
              </a:defRPr>
            </a:lvl1pPr>
            <a:lvl2pPr marL="454932" marR="0" lvl="1" indent="-8929" algn="l" rtl="0">
              <a:spcBef>
                <a:spcPts val="211"/>
              </a:spcBef>
              <a:buClr>
                <a:srgbClr val="A6A6A6"/>
              </a:buClr>
              <a:buFont typeface="Arial"/>
              <a:buNone/>
              <a:defRPr sz="1200" b="0" i="0" u="none" strike="noStrike" cap="none">
                <a:solidFill>
                  <a:srgbClr val="A6A6A6"/>
                </a:solidFill>
                <a:latin typeface="Arial"/>
                <a:ea typeface="Arial"/>
                <a:cs typeface="Arial"/>
                <a:sym typeface="Arial"/>
              </a:defRPr>
            </a:lvl2pPr>
            <a:lvl3pPr marL="909861" marR="0" lvl="2" indent="-8929" algn="l" rtl="0">
              <a:spcBef>
                <a:spcPts val="211"/>
              </a:spcBef>
              <a:buClr>
                <a:srgbClr val="A6A6A6"/>
              </a:buClr>
              <a:buFont typeface="Arial"/>
              <a:buNone/>
              <a:defRPr sz="1000" b="0" i="0" u="none" strike="noStrike" cap="none">
                <a:solidFill>
                  <a:srgbClr val="A6A6A6"/>
                </a:solidFill>
                <a:latin typeface="Arial"/>
                <a:ea typeface="Arial"/>
                <a:cs typeface="Arial"/>
                <a:sym typeface="Arial"/>
              </a:defRPr>
            </a:lvl3pPr>
            <a:lvl4pPr marL="1373708" marR="0" lvl="3" indent="-17839" algn="l" rtl="0">
              <a:spcBef>
                <a:spcPts val="211"/>
              </a:spcBef>
              <a:buClr>
                <a:srgbClr val="A6A6A6"/>
              </a:buClr>
              <a:buFont typeface="Arial"/>
              <a:buNone/>
              <a:defRPr sz="900" b="0" i="0" u="none" strike="noStrike" cap="none">
                <a:solidFill>
                  <a:srgbClr val="A6A6A6"/>
                </a:solidFill>
                <a:latin typeface="Arial"/>
                <a:ea typeface="Arial"/>
                <a:cs typeface="Arial"/>
                <a:sym typeface="Arial"/>
              </a:defRPr>
            </a:lvl4pPr>
            <a:lvl5pPr marL="1828651" marR="0" lvl="4" indent="-17839" algn="l" rtl="0">
              <a:spcBef>
                <a:spcPts val="211"/>
              </a:spcBef>
              <a:buClr>
                <a:srgbClr val="A6A6A6"/>
              </a:buClr>
              <a:buFont typeface="Arial"/>
              <a:buNone/>
              <a:defRPr sz="900" b="0" i="0" u="none" strike="noStrike" cap="none">
                <a:solidFill>
                  <a:srgbClr val="A6A6A6"/>
                </a:solidFill>
                <a:latin typeface="Arial"/>
                <a:ea typeface="Arial"/>
                <a:cs typeface="Arial"/>
                <a:sym typeface="Arial"/>
              </a:defRPr>
            </a:lvl5pPr>
            <a:lvl6pPr marL="2283579" marR="0" lvl="5"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6pPr>
            <a:lvl7pPr marL="2738514" marR="0" lvl="6"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7pPr>
            <a:lvl8pPr marL="3193446" marR="0" lvl="7"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8pPr>
            <a:lvl9pPr marL="3657301" marR="0" lvl="8" indent="-1783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66" name="Shape 166"/>
          <p:cNvSpPr txBox="1">
            <a:spLocks noGrp="1"/>
          </p:cNvSpPr>
          <p:nvPr>
            <p:ph type="sldNum" idx="12"/>
          </p:nvPr>
        </p:nvSpPr>
        <p:spPr>
          <a:xfrm>
            <a:off x="330200" y="6268227"/>
            <a:ext cx="2133633" cy="365133"/>
          </a:xfrm>
          <a:prstGeom prst="rect">
            <a:avLst/>
          </a:prstGeom>
          <a:noFill/>
          <a:ln>
            <a:noFill/>
          </a:ln>
        </p:spPr>
        <p:txBody>
          <a:bodyPr lIns="91326" tIns="45654" rIns="91326" bIns="45654"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167" name="Shape 167"/>
          <p:cNvSpPr txBox="1">
            <a:spLocks noGrp="1"/>
          </p:cNvSpPr>
          <p:nvPr>
            <p:ph type="dt" idx="10"/>
          </p:nvPr>
        </p:nvSpPr>
        <p:spPr>
          <a:xfrm>
            <a:off x="7419357" y="692653"/>
            <a:ext cx="1079578" cy="25650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28009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168"/>
        <p:cNvGrpSpPr/>
        <p:nvPr/>
      </p:nvGrpSpPr>
      <p:grpSpPr>
        <a:xfrm>
          <a:off x="0" y="0"/>
          <a:ext cx="0" cy="0"/>
          <a:chOff x="0" y="0"/>
          <a:chExt cx="0" cy="0"/>
        </a:xfrm>
      </p:grpSpPr>
      <p:sp>
        <p:nvSpPr>
          <p:cNvPr id="169" name="Shape 169"/>
          <p:cNvSpPr>
            <a:spLocks noGrp="1"/>
          </p:cNvSpPr>
          <p:nvPr>
            <p:ph type="pic" idx="2"/>
          </p:nvPr>
        </p:nvSpPr>
        <p:spPr>
          <a:xfrm>
            <a:off x="532371" y="1808480"/>
            <a:ext cx="8090086" cy="3276070"/>
          </a:xfrm>
          <a:prstGeom prst="rect">
            <a:avLst/>
          </a:prstGeom>
          <a:noFill/>
          <a:ln>
            <a:noFill/>
          </a:ln>
        </p:spPr>
        <p:txBody>
          <a:bodyPr lIns="91326" tIns="91326" rIns="91326" bIns="91326" anchor="t" anchorCtr="0"/>
          <a:lstStyle>
            <a:lvl1pPr marL="0" marR="0" lvl="0" indent="0" algn="l" rtl="0">
              <a:spcBef>
                <a:spcPts val="633"/>
              </a:spcBef>
              <a:buClr>
                <a:srgbClr val="347576"/>
              </a:buClr>
              <a:buSzPct val="43478"/>
              <a:buFont typeface="Arial"/>
              <a:buNone/>
              <a:defRPr sz="3200" b="0" i="0" u="none" strike="noStrike" cap="none">
                <a:solidFill>
                  <a:srgbClr val="347576"/>
                </a:solidFill>
                <a:latin typeface="Arial"/>
                <a:ea typeface="Arial"/>
                <a:cs typeface="Arial"/>
                <a:sym typeface="Arial"/>
              </a:defRPr>
            </a:lvl1pPr>
            <a:lvl2pPr marL="454932" marR="0" lvl="1" indent="-8929" algn="l" rtl="0">
              <a:spcBef>
                <a:spcPts val="562"/>
              </a:spcBef>
              <a:buClr>
                <a:srgbClr val="A6A6A6"/>
              </a:buClr>
              <a:buSzPct val="50000"/>
              <a:buFont typeface="Arial"/>
              <a:buNone/>
              <a:defRPr sz="2800" b="0" i="0" u="none" strike="noStrike" cap="none">
                <a:solidFill>
                  <a:srgbClr val="A6A6A6"/>
                </a:solidFill>
                <a:latin typeface="Arial"/>
                <a:ea typeface="Arial"/>
                <a:cs typeface="Arial"/>
                <a:sym typeface="Arial"/>
              </a:defRPr>
            </a:lvl2pPr>
            <a:lvl3pPr marL="909861" marR="0" lvl="2" indent="-8929" algn="l" rtl="0">
              <a:spcBef>
                <a:spcPts val="492"/>
              </a:spcBef>
              <a:buClr>
                <a:srgbClr val="A6A6A6"/>
              </a:buClr>
              <a:buSzPct val="58823"/>
              <a:buFont typeface="Arial"/>
              <a:buNone/>
              <a:defRPr sz="2400" b="0" i="0" u="none" strike="noStrike" cap="none">
                <a:solidFill>
                  <a:srgbClr val="A6A6A6"/>
                </a:solidFill>
                <a:latin typeface="Arial"/>
                <a:ea typeface="Arial"/>
                <a:cs typeface="Arial"/>
                <a:sym typeface="Arial"/>
              </a:defRPr>
            </a:lvl3pPr>
            <a:lvl4pPr marL="1373708" marR="0" lvl="3" indent="-17839" algn="l" rtl="0">
              <a:spcBef>
                <a:spcPts val="422"/>
              </a:spcBef>
              <a:buClr>
                <a:srgbClr val="A6A6A6"/>
              </a:buClr>
              <a:buSzPct val="71428"/>
              <a:buFont typeface="Arial"/>
              <a:buNone/>
              <a:defRPr sz="2000" b="0" i="0" u="none" strike="noStrike" cap="none">
                <a:solidFill>
                  <a:srgbClr val="A6A6A6"/>
                </a:solidFill>
                <a:latin typeface="Arial"/>
                <a:ea typeface="Arial"/>
                <a:cs typeface="Arial"/>
                <a:sym typeface="Arial"/>
              </a:defRPr>
            </a:lvl4pPr>
            <a:lvl5pPr marL="1828651" marR="0" lvl="4" indent="-17839" algn="l" rtl="0">
              <a:spcBef>
                <a:spcPts val="422"/>
              </a:spcBef>
              <a:buClr>
                <a:srgbClr val="A6A6A6"/>
              </a:buClr>
              <a:buSzPct val="71428"/>
              <a:buFont typeface="Arial"/>
              <a:buNone/>
              <a:defRPr sz="2000" b="0" i="0" u="none" strike="noStrike" cap="none">
                <a:solidFill>
                  <a:srgbClr val="A6A6A6"/>
                </a:solidFill>
                <a:latin typeface="Arial"/>
                <a:ea typeface="Arial"/>
                <a:cs typeface="Arial"/>
                <a:sym typeface="Arial"/>
              </a:defRPr>
            </a:lvl5pPr>
            <a:lvl6pPr marL="2283579" marR="0" lvl="5"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6pPr>
            <a:lvl7pPr marL="2738514" marR="0" lvl="6"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7pPr>
            <a:lvl8pPr marL="3193446" marR="0" lvl="7" indent="-892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8pPr>
            <a:lvl9pPr marL="3657301" marR="0" lvl="8" indent="-17839" algn="l" rtl="0">
              <a:spcBef>
                <a:spcPts val="422"/>
              </a:spcBef>
              <a:buClr>
                <a:schemeClr val="dk1"/>
              </a:buClr>
              <a:buSzPct val="71428"/>
              <a:buFont typeface="Arial"/>
              <a:buNone/>
              <a:defRPr sz="2000" b="0" i="0" u="none" strike="noStrike" cap="none">
                <a:solidFill>
                  <a:schemeClr val="dk1"/>
                </a:solidFill>
                <a:latin typeface="Arial"/>
                <a:ea typeface="Arial"/>
                <a:cs typeface="Arial"/>
                <a:sym typeface="Arial"/>
              </a:defRPr>
            </a:lvl9pPr>
          </a:lstStyle>
          <a:p>
            <a:endParaRPr/>
          </a:p>
        </p:txBody>
      </p:sp>
      <p:sp>
        <p:nvSpPr>
          <p:cNvPr id="170" name="Shape 170"/>
          <p:cNvSpPr txBox="1">
            <a:spLocks noGrp="1"/>
          </p:cNvSpPr>
          <p:nvPr>
            <p:ph type="body" idx="1"/>
          </p:nvPr>
        </p:nvSpPr>
        <p:spPr>
          <a:xfrm>
            <a:off x="532375" y="5367337"/>
            <a:ext cx="4679648" cy="804938"/>
          </a:xfrm>
          <a:prstGeom prst="rect">
            <a:avLst/>
          </a:prstGeom>
          <a:noFill/>
          <a:ln>
            <a:noFill/>
          </a:ln>
        </p:spPr>
        <p:txBody>
          <a:bodyPr lIns="91326" tIns="91326" rIns="91326" bIns="91326" anchor="t" anchorCtr="0"/>
          <a:lstStyle>
            <a:lvl1pPr marL="0" marR="0" lvl="0" indent="0" algn="l" rtl="0">
              <a:spcBef>
                <a:spcPts val="281"/>
              </a:spcBef>
              <a:buClr>
                <a:srgbClr val="347576"/>
              </a:buClr>
              <a:buFont typeface="Arial"/>
              <a:buNone/>
              <a:defRPr sz="1400" b="0" i="0" u="none" strike="noStrike" cap="none">
                <a:solidFill>
                  <a:srgbClr val="347576"/>
                </a:solidFill>
                <a:latin typeface="Arial"/>
                <a:ea typeface="Arial"/>
                <a:cs typeface="Arial"/>
                <a:sym typeface="Arial"/>
              </a:defRPr>
            </a:lvl1pPr>
            <a:lvl2pPr marL="454932" marR="0" lvl="1" indent="-8929" algn="l" rtl="0">
              <a:spcBef>
                <a:spcPts val="211"/>
              </a:spcBef>
              <a:buClr>
                <a:srgbClr val="A6A6A6"/>
              </a:buClr>
              <a:buFont typeface="Arial"/>
              <a:buNone/>
              <a:defRPr sz="1200" b="0" i="0" u="none" strike="noStrike" cap="none">
                <a:solidFill>
                  <a:srgbClr val="A6A6A6"/>
                </a:solidFill>
                <a:latin typeface="Arial"/>
                <a:ea typeface="Arial"/>
                <a:cs typeface="Arial"/>
                <a:sym typeface="Arial"/>
              </a:defRPr>
            </a:lvl2pPr>
            <a:lvl3pPr marL="909861" marR="0" lvl="2" indent="-8929" algn="l" rtl="0">
              <a:spcBef>
                <a:spcPts val="211"/>
              </a:spcBef>
              <a:buClr>
                <a:srgbClr val="A6A6A6"/>
              </a:buClr>
              <a:buFont typeface="Arial"/>
              <a:buNone/>
              <a:defRPr sz="1000" b="0" i="0" u="none" strike="noStrike" cap="none">
                <a:solidFill>
                  <a:srgbClr val="A6A6A6"/>
                </a:solidFill>
                <a:latin typeface="Arial"/>
                <a:ea typeface="Arial"/>
                <a:cs typeface="Arial"/>
                <a:sym typeface="Arial"/>
              </a:defRPr>
            </a:lvl3pPr>
            <a:lvl4pPr marL="1373708" marR="0" lvl="3" indent="-17839" algn="l" rtl="0">
              <a:spcBef>
                <a:spcPts val="211"/>
              </a:spcBef>
              <a:buClr>
                <a:srgbClr val="A6A6A6"/>
              </a:buClr>
              <a:buFont typeface="Arial"/>
              <a:buNone/>
              <a:defRPr sz="900" b="0" i="0" u="none" strike="noStrike" cap="none">
                <a:solidFill>
                  <a:srgbClr val="A6A6A6"/>
                </a:solidFill>
                <a:latin typeface="Arial"/>
                <a:ea typeface="Arial"/>
                <a:cs typeface="Arial"/>
                <a:sym typeface="Arial"/>
              </a:defRPr>
            </a:lvl4pPr>
            <a:lvl5pPr marL="1828651" marR="0" lvl="4" indent="-17839" algn="l" rtl="0">
              <a:spcBef>
                <a:spcPts val="211"/>
              </a:spcBef>
              <a:buClr>
                <a:srgbClr val="A6A6A6"/>
              </a:buClr>
              <a:buFont typeface="Arial"/>
              <a:buNone/>
              <a:defRPr sz="900" b="0" i="0" u="none" strike="noStrike" cap="none">
                <a:solidFill>
                  <a:srgbClr val="A6A6A6"/>
                </a:solidFill>
                <a:latin typeface="Arial"/>
                <a:ea typeface="Arial"/>
                <a:cs typeface="Arial"/>
                <a:sym typeface="Arial"/>
              </a:defRPr>
            </a:lvl5pPr>
            <a:lvl6pPr marL="2283579" marR="0" lvl="5"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6pPr>
            <a:lvl7pPr marL="2738514" marR="0" lvl="6"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7pPr>
            <a:lvl8pPr marL="3193446" marR="0" lvl="7" indent="-892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8pPr>
            <a:lvl9pPr marL="3657301" marR="0" lvl="8" indent="-17839" algn="l" rtl="0">
              <a:spcBef>
                <a:spcPts val="211"/>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71" name="Shape 171"/>
          <p:cNvSpPr txBox="1">
            <a:spLocks noGrp="1"/>
          </p:cNvSpPr>
          <p:nvPr>
            <p:ph type="sldNum" idx="12"/>
          </p:nvPr>
        </p:nvSpPr>
        <p:spPr>
          <a:xfrm>
            <a:off x="330200" y="6268227"/>
            <a:ext cx="2133633" cy="365133"/>
          </a:xfrm>
          <a:prstGeom prst="rect">
            <a:avLst/>
          </a:prstGeom>
          <a:noFill/>
          <a:ln>
            <a:noFill/>
          </a:ln>
        </p:spPr>
        <p:txBody>
          <a:bodyPr lIns="91326" tIns="45654" rIns="91326" bIns="45654"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172" name="Shape 172"/>
          <p:cNvSpPr txBox="1">
            <a:spLocks noGrp="1"/>
          </p:cNvSpPr>
          <p:nvPr>
            <p:ph type="dt" idx="10"/>
          </p:nvPr>
        </p:nvSpPr>
        <p:spPr>
          <a:xfrm>
            <a:off x="7419357" y="692653"/>
            <a:ext cx="1079578" cy="256500"/>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4120650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457201" y="1600204"/>
            <a:ext cx="8229516" cy="4525874"/>
          </a:xfrm>
          <a:prstGeom prst="rect">
            <a:avLst/>
          </a:prstGeom>
          <a:noFill/>
          <a:ln>
            <a:noFill/>
          </a:ln>
        </p:spPr>
        <p:txBody>
          <a:bodyPr lIns="91326" tIns="91326" rIns="91326" bIns="91326" anchor="t" anchorCtr="0"/>
          <a:lstStyle>
            <a:lvl1pPr marL="0" marR="0" lvl="0" indent="0" algn="l" rtl="0">
              <a:spcBef>
                <a:spcPts val="633"/>
              </a:spcBef>
              <a:buClr>
                <a:srgbClr val="FFC000"/>
              </a:buClr>
              <a:buFont typeface="Arial"/>
              <a:buNone/>
              <a:defRPr sz="3200" b="0" i="0" u="none" strike="noStrike" cap="none">
                <a:solidFill>
                  <a:srgbClr val="347576"/>
                </a:solidFill>
                <a:latin typeface="Arial"/>
                <a:ea typeface="Arial"/>
                <a:cs typeface="Arial"/>
                <a:sym typeface="Arial"/>
              </a:defRPr>
            </a:lvl1pPr>
            <a:lvl2pPr marL="740378" marR="0" lvl="1" indent="-115962" algn="l" rtl="0">
              <a:spcBef>
                <a:spcPts val="562"/>
              </a:spcBef>
              <a:buClr>
                <a:srgbClr val="347576"/>
              </a:buClr>
              <a:buSzPct val="100000"/>
              <a:buFont typeface="Arial"/>
              <a:buChar char="•"/>
              <a:defRPr sz="2800" b="0" i="0" u="none" strike="noStrike" cap="none">
                <a:solidFill>
                  <a:srgbClr val="347576"/>
                </a:solidFill>
                <a:latin typeface="Arial"/>
                <a:ea typeface="Arial"/>
                <a:cs typeface="Arial"/>
                <a:sym typeface="Arial"/>
              </a:defRPr>
            </a:lvl2pPr>
            <a:lvl3pPr marL="1141786" marR="0" lvl="2" indent="-89199" algn="l" rtl="0">
              <a:spcBef>
                <a:spcPts val="492"/>
              </a:spcBef>
              <a:buClr>
                <a:srgbClr val="347576"/>
              </a:buClr>
              <a:buSzPct val="100000"/>
              <a:buFont typeface="Arial"/>
              <a:buChar char="•"/>
              <a:defRPr sz="2400" b="0" i="0" u="none" strike="noStrike" cap="none">
                <a:solidFill>
                  <a:srgbClr val="347576"/>
                </a:solidFill>
                <a:latin typeface="Arial"/>
                <a:ea typeface="Arial"/>
                <a:cs typeface="Arial"/>
                <a:sym typeface="Arial"/>
              </a:defRPr>
            </a:lvl3pPr>
            <a:lvl4pPr marL="1596720" marR="0" lvl="3" indent="-115962" algn="l" rtl="0">
              <a:spcBef>
                <a:spcPts val="422"/>
              </a:spcBef>
              <a:buClr>
                <a:srgbClr val="347576"/>
              </a:buClr>
              <a:buSzPct val="100000"/>
              <a:buFont typeface="Arial"/>
              <a:buChar char="•"/>
              <a:defRPr sz="2000" b="0" i="0" u="none" strike="noStrike" cap="none">
                <a:solidFill>
                  <a:srgbClr val="347576"/>
                </a:solidFill>
                <a:latin typeface="Arial"/>
                <a:ea typeface="Arial"/>
                <a:cs typeface="Arial"/>
                <a:sym typeface="Arial"/>
              </a:defRPr>
            </a:lvl4pPr>
            <a:lvl5pPr marL="2051655" marR="0" lvl="4" indent="-124885" algn="l" rtl="0">
              <a:spcBef>
                <a:spcPts val="352"/>
              </a:spcBef>
              <a:buClr>
                <a:srgbClr val="347576"/>
              </a:buClr>
              <a:buSzPct val="100000"/>
              <a:buFont typeface="Arial"/>
              <a:buChar char="•"/>
              <a:defRPr sz="1800" b="0" i="0" u="none" strike="noStrike" cap="none">
                <a:solidFill>
                  <a:srgbClr val="34757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dt" idx="10"/>
          </p:nvPr>
        </p:nvSpPr>
        <p:spPr>
          <a:xfrm>
            <a:off x="457202" y="6251594"/>
            <a:ext cx="2133633" cy="476297"/>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88" name="Shape 188"/>
          <p:cNvSpPr txBox="1">
            <a:spLocks noGrp="1"/>
          </p:cNvSpPr>
          <p:nvPr>
            <p:ph type="sldNum" idx="12"/>
          </p:nvPr>
        </p:nvSpPr>
        <p:spPr>
          <a:xfrm>
            <a:off x="6553199" y="6248420"/>
            <a:ext cx="2133633" cy="476297"/>
          </a:xfrm>
          <a:prstGeom prst="rect">
            <a:avLst/>
          </a:prstGeom>
          <a:noFill/>
          <a:ln>
            <a:noFill/>
          </a:ln>
        </p:spPr>
        <p:txBody>
          <a:bodyPr lIns="91326" tIns="45654" rIns="91326" bIns="45654" anchor="t" anchorCtr="0">
            <a:noAutofit/>
          </a:bodyPr>
          <a:lstStyle/>
          <a:p>
            <a:pPr>
              <a:buSzPct val="25000"/>
            </a:pP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
        <p:nvSpPr>
          <p:cNvPr id="189" name="Shape 189"/>
          <p:cNvSpPr txBox="1">
            <a:spLocks noGrp="1"/>
          </p:cNvSpPr>
          <p:nvPr>
            <p:ph type="ftr" idx="11"/>
          </p:nvPr>
        </p:nvSpPr>
        <p:spPr>
          <a:xfrm>
            <a:off x="3124210" y="6248420"/>
            <a:ext cx="2895539" cy="476297"/>
          </a:xfrm>
          <a:prstGeom prst="rect">
            <a:avLst/>
          </a:prstGeom>
          <a:noFill/>
          <a:ln>
            <a:noFill/>
          </a:ln>
        </p:spPr>
        <p:txBody>
          <a:bodyPr lIns="91326" tIns="91326" rIns="91326" bIns="91326" anchor="t" anchorCtr="0"/>
          <a:lstStyle>
            <a:lvl1pPr marL="0" marR="0" lvl="0" indent="0" algn="l" rtl="0">
              <a:spcBef>
                <a:spcPts val="0"/>
              </a:spcBef>
              <a:spcAft>
                <a:spcPts val="0"/>
              </a:spcAft>
              <a:buSzPct val="58823"/>
              <a:buNone/>
              <a:defRPr sz="2400">
                <a:solidFill>
                  <a:schemeClr val="dk1"/>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pPr defTabSz="913509"/>
            <a:endParaRPr lang="en-US" kern="0">
              <a:solidFill>
                <a:srgbClr val="455560"/>
              </a:solidFill>
            </a:endParaRPr>
          </a:p>
        </p:txBody>
      </p:sp>
    </p:spTree>
    <p:extLst>
      <p:ext uri="{BB962C8B-B14F-4D97-AF65-F5344CB8AC3E}">
        <p14:creationId xmlns:p14="http://schemas.microsoft.com/office/powerpoint/2010/main" val="693419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Blank">
    <p:spTree>
      <p:nvGrpSpPr>
        <p:cNvPr id="1" name="Shape 342"/>
        <p:cNvGrpSpPr/>
        <p:nvPr/>
      </p:nvGrpSpPr>
      <p:grpSpPr>
        <a:xfrm>
          <a:off x="0" y="0"/>
          <a:ext cx="0" cy="0"/>
          <a:chOff x="0" y="0"/>
          <a:chExt cx="0" cy="0"/>
        </a:xfrm>
      </p:grpSpPr>
      <p:sp>
        <p:nvSpPr>
          <p:cNvPr id="343" name="Shape 343"/>
          <p:cNvSpPr txBox="1">
            <a:spLocks noGrp="1"/>
          </p:cNvSpPr>
          <p:nvPr>
            <p:ph type="dt" idx="10"/>
          </p:nvPr>
        </p:nvSpPr>
        <p:spPr>
          <a:xfrm>
            <a:off x="457229" y="6251653"/>
            <a:ext cx="2133633" cy="476297"/>
          </a:xfrm>
          <a:prstGeom prst="rect">
            <a:avLst/>
          </a:prstGeom>
          <a:noFill/>
          <a:ln>
            <a:noFill/>
          </a:ln>
        </p:spPr>
        <p:txBody>
          <a:bodyPr lIns="91336" tIns="91336" rIns="91336" bIns="91336" anchor="t" anchorCtr="0"/>
          <a:lstStyle>
            <a:lvl1pPr marL="0" marR="0" lvl="0" indent="0" algn="r" rtl="0">
              <a:spcBef>
                <a:spcPts val="0"/>
              </a:spcBef>
              <a:spcAft>
                <a:spcPts val="0"/>
              </a:spcAft>
              <a:buNone/>
              <a:defRPr sz="2400">
                <a:solidFill>
                  <a:schemeClr val="dk1"/>
                </a:solidFill>
                <a:latin typeface="Garamond"/>
                <a:ea typeface="Garamond"/>
                <a:cs typeface="Garamond"/>
                <a:sym typeface="Garamond"/>
              </a:defRPr>
            </a:lvl1pPr>
            <a:lvl2pPr marL="454979" marR="0" lvl="1" indent="-26763"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954" marR="0" lvl="2" indent="-17841"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850" marR="0" lvl="3" indent="-26763"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838" marR="0" lvl="4" indent="-26763"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813" marR="0" lvl="5" indent="-26763" algn="l" rtl="0">
              <a:spcBef>
                <a:spcPts val="0"/>
              </a:spcBef>
              <a:buNone/>
              <a:defRPr sz="2400" b="0" i="0" u="none" strike="noStrike" cap="none">
                <a:solidFill>
                  <a:schemeClr val="dk1"/>
                </a:solidFill>
                <a:latin typeface="Garamond"/>
                <a:ea typeface="Garamond"/>
                <a:cs typeface="Garamond"/>
                <a:sym typeface="Garamond"/>
              </a:defRPr>
            </a:lvl6pPr>
            <a:lvl7pPr marL="2738794" marR="0" lvl="6" indent="-26763" algn="l" rtl="0">
              <a:spcBef>
                <a:spcPts val="0"/>
              </a:spcBef>
              <a:buNone/>
              <a:defRPr sz="2400" b="0" i="0" u="none" strike="noStrike" cap="none">
                <a:solidFill>
                  <a:schemeClr val="dk1"/>
                </a:solidFill>
                <a:latin typeface="Garamond"/>
                <a:ea typeface="Garamond"/>
                <a:cs typeface="Garamond"/>
                <a:sym typeface="Garamond"/>
              </a:defRPr>
            </a:lvl7pPr>
            <a:lvl8pPr marL="3193773" marR="0" lvl="7" indent="-17841" algn="l" rtl="0">
              <a:spcBef>
                <a:spcPts val="0"/>
              </a:spcBef>
              <a:buNone/>
              <a:defRPr sz="2400" b="0" i="0" u="none" strike="noStrike" cap="none">
                <a:solidFill>
                  <a:schemeClr val="dk1"/>
                </a:solidFill>
                <a:latin typeface="Garamond"/>
                <a:ea typeface="Garamond"/>
                <a:cs typeface="Garamond"/>
                <a:sym typeface="Garamond"/>
              </a:defRPr>
            </a:lvl8pPr>
            <a:lvl9pPr marL="3657675" marR="0" lvl="8" indent="-26763" algn="l" rtl="0">
              <a:spcBef>
                <a:spcPts val="0"/>
              </a:spcBef>
              <a:buNone/>
              <a:defRPr sz="2400" b="0" i="0" u="none" strike="noStrike" cap="none">
                <a:solidFill>
                  <a:schemeClr val="dk1"/>
                </a:solidFill>
                <a:latin typeface="Garamond"/>
                <a:ea typeface="Garamond"/>
                <a:cs typeface="Garamond"/>
                <a:sym typeface="Garamond"/>
              </a:defRPr>
            </a:lvl9pPr>
          </a:lstStyle>
          <a:p>
            <a:endParaRPr>
              <a:solidFill>
                <a:srgbClr val="455560"/>
              </a:solidFill>
            </a:endParaRPr>
          </a:p>
        </p:txBody>
      </p:sp>
      <p:sp>
        <p:nvSpPr>
          <p:cNvPr id="344" name="Shape 344"/>
          <p:cNvSpPr txBox="1">
            <a:spLocks noGrp="1"/>
          </p:cNvSpPr>
          <p:nvPr>
            <p:ph type="sldNum" idx="12"/>
          </p:nvPr>
        </p:nvSpPr>
        <p:spPr>
          <a:xfrm>
            <a:off x="6553229" y="6248479"/>
            <a:ext cx="2133633" cy="476297"/>
          </a:xfrm>
          <a:prstGeom prst="rect">
            <a:avLst/>
          </a:prstGeom>
          <a:noFill/>
          <a:ln>
            <a:noFill/>
          </a:ln>
        </p:spPr>
        <p:txBody>
          <a:bodyPr lIns="91317" tIns="45623" rIns="91317" bIns="45623" anchor="t" anchorCtr="0">
            <a:noAutofit/>
          </a:bodyPr>
          <a:lstStyle/>
          <a:p>
            <a:pPr>
              <a:buClr>
                <a:srgbClr val="A8AFB5"/>
              </a:buClr>
              <a:buSzPct val="25000"/>
            </a:pPr>
            <a:fld id="{00000000-1234-1234-1234-123412341234}" type="slidenum">
              <a:rPr lang="en-US" sz="1200" smtClean="0">
                <a:solidFill>
                  <a:srgbClr val="A8AFB5"/>
                </a:solidFill>
              </a:rPr>
              <a:pPr>
                <a:buClr>
                  <a:srgbClr val="A8AFB5"/>
                </a:buClr>
                <a:buSzPct val="25000"/>
              </a:pPr>
              <a:t>‹#›</a:t>
            </a:fld>
            <a:endParaRPr lang="en-US" sz="1200">
              <a:solidFill>
                <a:srgbClr val="A8AFB5"/>
              </a:solidFill>
            </a:endParaRPr>
          </a:p>
        </p:txBody>
      </p:sp>
      <p:sp>
        <p:nvSpPr>
          <p:cNvPr id="345" name="Shape 345"/>
          <p:cNvSpPr txBox="1">
            <a:spLocks noGrp="1"/>
          </p:cNvSpPr>
          <p:nvPr>
            <p:ph type="ftr" idx="11"/>
          </p:nvPr>
        </p:nvSpPr>
        <p:spPr>
          <a:xfrm>
            <a:off x="3124212" y="6248479"/>
            <a:ext cx="2895539" cy="476297"/>
          </a:xfrm>
          <a:prstGeom prst="rect">
            <a:avLst/>
          </a:prstGeom>
          <a:noFill/>
          <a:ln>
            <a:noFill/>
          </a:ln>
        </p:spPr>
        <p:txBody>
          <a:bodyPr lIns="91336" tIns="91336" rIns="91336" bIns="91336" anchor="t" anchorCtr="0"/>
          <a:lstStyle>
            <a:lvl1pPr marL="0" marR="0" lvl="0" indent="0" algn="l" rtl="0">
              <a:spcBef>
                <a:spcPts val="0"/>
              </a:spcBef>
              <a:spcAft>
                <a:spcPts val="0"/>
              </a:spcAft>
              <a:buSzPct val="58823"/>
              <a:buNone/>
              <a:defRPr sz="2400">
                <a:solidFill>
                  <a:schemeClr val="dk1"/>
                </a:solidFill>
                <a:latin typeface="Garamond"/>
                <a:ea typeface="Garamond"/>
                <a:cs typeface="Garamond"/>
                <a:sym typeface="Garamond"/>
              </a:defRPr>
            </a:lvl1pPr>
            <a:lvl2pPr marL="454979" marR="0" lvl="1" indent="-26763"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954" marR="0" lvl="2" indent="-17841"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850" marR="0" lvl="3" indent="-26763"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838" marR="0" lvl="4" indent="-26763"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813" marR="0" lvl="5" indent="-26763" algn="l" rtl="0">
              <a:spcBef>
                <a:spcPts val="0"/>
              </a:spcBef>
              <a:buSzPct val="58823"/>
              <a:buNone/>
              <a:defRPr sz="2400" b="0" i="0" u="none" strike="noStrike" cap="none">
                <a:solidFill>
                  <a:schemeClr val="dk1"/>
                </a:solidFill>
                <a:latin typeface="Garamond"/>
                <a:ea typeface="Garamond"/>
                <a:cs typeface="Garamond"/>
                <a:sym typeface="Garamond"/>
              </a:defRPr>
            </a:lvl6pPr>
            <a:lvl7pPr marL="2738794" marR="0" lvl="6" indent="-26763" algn="l" rtl="0">
              <a:spcBef>
                <a:spcPts val="0"/>
              </a:spcBef>
              <a:buSzPct val="58823"/>
              <a:buNone/>
              <a:defRPr sz="2400" b="0" i="0" u="none" strike="noStrike" cap="none">
                <a:solidFill>
                  <a:schemeClr val="dk1"/>
                </a:solidFill>
                <a:latin typeface="Garamond"/>
                <a:ea typeface="Garamond"/>
                <a:cs typeface="Garamond"/>
                <a:sym typeface="Garamond"/>
              </a:defRPr>
            </a:lvl7pPr>
            <a:lvl8pPr marL="3193773" marR="0" lvl="7" indent="-17841" algn="l" rtl="0">
              <a:spcBef>
                <a:spcPts val="0"/>
              </a:spcBef>
              <a:buSzPct val="58823"/>
              <a:buNone/>
              <a:defRPr sz="2400" b="0" i="0" u="none" strike="noStrike" cap="none">
                <a:solidFill>
                  <a:schemeClr val="dk1"/>
                </a:solidFill>
                <a:latin typeface="Garamond"/>
                <a:ea typeface="Garamond"/>
                <a:cs typeface="Garamond"/>
                <a:sym typeface="Garamond"/>
              </a:defRPr>
            </a:lvl8pPr>
            <a:lvl9pPr marL="3657675" marR="0" lvl="8" indent="-26763" algn="l" rtl="0">
              <a:spcBef>
                <a:spcPts val="0"/>
              </a:spcBef>
              <a:buSzPct val="58823"/>
              <a:buNone/>
              <a:defRPr sz="2400" b="0" i="0" u="none" strike="noStrike" cap="none">
                <a:solidFill>
                  <a:schemeClr val="dk1"/>
                </a:solidFill>
                <a:latin typeface="Garamond"/>
                <a:ea typeface="Garamond"/>
                <a:cs typeface="Garamond"/>
                <a:sym typeface="Garamond"/>
              </a:defRPr>
            </a:lvl9pPr>
          </a:lstStyle>
          <a:p>
            <a:pPr defTabSz="913696"/>
            <a:endParaRPr lang="en-US" kern="0">
              <a:solidFill>
                <a:srgbClr val="455560"/>
              </a:solidFill>
            </a:endParaRPr>
          </a:p>
        </p:txBody>
      </p:sp>
      <p:sp>
        <p:nvSpPr>
          <p:cNvPr id="346" name="Shape 346"/>
          <p:cNvSpPr txBox="1">
            <a:spLocks noGrp="1"/>
          </p:cNvSpPr>
          <p:nvPr>
            <p:ph type="title"/>
          </p:nvPr>
        </p:nvSpPr>
        <p:spPr>
          <a:xfrm>
            <a:off x="228599" y="304800"/>
            <a:ext cx="8229516" cy="1143070"/>
          </a:xfrm>
          <a:prstGeom prst="rect">
            <a:avLst/>
          </a:prstGeom>
          <a:noFill/>
          <a:ln>
            <a:noFill/>
          </a:ln>
        </p:spPr>
        <p:txBody>
          <a:bodyPr lIns="91336" tIns="91336" rIns="91336" bIns="91336" anchor="t" anchorCtr="0"/>
          <a:lstStyle>
            <a:lvl1pPr marL="0" marR="0" lvl="0"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2pPr>
            <a:lvl3pPr lvl="2" indent="0" rtl="0">
              <a:spcBef>
                <a:spcPts val="0"/>
              </a:spcBef>
              <a:buSzPct val="76923"/>
              <a:buNone/>
              <a:defRPr sz="1800"/>
            </a:lvl3pPr>
            <a:lvl4pPr lvl="3" indent="0" rtl="0">
              <a:spcBef>
                <a:spcPts val="0"/>
              </a:spcBef>
              <a:buSzPct val="76923"/>
              <a:buNone/>
              <a:defRPr sz="1800"/>
            </a:lvl4pPr>
            <a:lvl5pPr lvl="4" indent="0" rtl="0">
              <a:spcBef>
                <a:spcPts val="0"/>
              </a:spcBef>
              <a:buSzPct val="76923"/>
              <a:buNone/>
              <a:defRPr sz="1800"/>
            </a:lvl5pPr>
            <a:lvl6pPr lvl="5" indent="0" rtl="0">
              <a:spcBef>
                <a:spcPts val="0"/>
              </a:spcBef>
              <a:buSzPct val="76923"/>
              <a:buNone/>
              <a:defRPr sz="1800"/>
            </a:lvl6pPr>
            <a:lvl7pPr lvl="6" indent="0" rtl="0">
              <a:spcBef>
                <a:spcPts val="0"/>
              </a:spcBef>
              <a:buSzPct val="76923"/>
              <a:buNone/>
              <a:defRPr sz="1800"/>
            </a:lvl7pPr>
            <a:lvl8pPr lvl="7" indent="0" rtl="0">
              <a:spcBef>
                <a:spcPts val="0"/>
              </a:spcBef>
              <a:buSzPct val="76923"/>
              <a:buNone/>
              <a:defRPr sz="1800"/>
            </a:lvl8pPr>
            <a:lvl9pPr lvl="8" indent="0" rtl="0">
              <a:spcBef>
                <a:spcPts val="0"/>
              </a:spcBef>
              <a:buSzPct val="76923"/>
              <a:buNone/>
              <a:defRPr sz="1800"/>
            </a:lvl9pPr>
          </a:lstStyle>
          <a:p>
            <a:endParaRPr/>
          </a:p>
        </p:txBody>
      </p:sp>
    </p:spTree>
    <p:extLst>
      <p:ext uri="{BB962C8B-B14F-4D97-AF65-F5344CB8AC3E}">
        <p14:creationId xmlns:p14="http://schemas.microsoft.com/office/powerpoint/2010/main" val="1368986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4_Blank">
    <p:spTree>
      <p:nvGrpSpPr>
        <p:cNvPr id="1" name="Shape 347"/>
        <p:cNvGrpSpPr/>
        <p:nvPr/>
      </p:nvGrpSpPr>
      <p:grpSpPr>
        <a:xfrm>
          <a:off x="0" y="0"/>
          <a:ext cx="0" cy="0"/>
          <a:chOff x="0" y="0"/>
          <a:chExt cx="0" cy="0"/>
        </a:xfrm>
      </p:grpSpPr>
      <p:sp>
        <p:nvSpPr>
          <p:cNvPr id="348" name="Shape 348"/>
          <p:cNvSpPr txBox="1">
            <a:spLocks noGrp="1"/>
          </p:cNvSpPr>
          <p:nvPr>
            <p:ph type="dt" idx="10"/>
          </p:nvPr>
        </p:nvSpPr>
        <p:spPr>
          <a:xfrm>
            <a:off x="457229" y="6251653"/>
            <a:ext cx="2133633" cy="476297"/>
          </a:xfrm>
          <a:prstGeom prst="rect">
            <a:avLst/>
          </a:prstGeom>
          <a:noFill/>
          <a:ln>
            <a:noFill/>
          </a:ln>
        </p:spPr>
        <p:txBody>
          <a:bodyPr lIns="91336" tIns="91336" rIns="91336" bIns="91336" anchor="t" anchorCtr="0"/>
          <a:lstStyle>
            <a:lvl1pPr marL="0" marR="0" lvl="0" indent="0" algn="r" rtl="0">
              <a:spcBef>
                <a:spcPts val="0"/>
              </a:spcBef>
              <a:spcAft>
                <a:spcPts val="0"/>
              </a:spcAft>
              <a:buNone/>
              <a:defRPr sz="2400">
                <a:solidFill>
                  <a:schemeClr val="dk1"/>
                </a:solidFill>
                <a:latin typeface="Garamond"/>
                <a:ea typeface="Garamond"/>
                <a:cs typeface="Garamond"/>
                <a:sym typeface="Garamond"/>
              </a:defRPr>
            </a:lvl1pPr>
            <a:lvl2pPr marL="454979" marR="0" lvl="1" indent="-26763"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954" marR="0" lvl="2" indent="-17841"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850" marR="0" lvl="3" indent="-26763"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838" marR="0" lvl="4" indent="-26763"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813" marR="0" lvl="5" indent="-26763" algn="l" rtl="0">
              <a:spcBef>
                <a:spcPts val="0"/>
              </a:spcBef>
              <a:buNone/>
              <a:defRPr sz="2400" b="0" i="0" u="none" strike="noStrike" cap="none">
                <a:solidFill>
                  <a:schemeClr val="dk1"/>
                </a:solidFill>
                <a:latin typeface="Garamond"/>
                <a:ea typeface="Garamond"/>
                <a:cs typeface="Garamond"/>
                <a:sym typeface="Garamond"/>
              </a:defRPr>
            </a:lvl6pPr>
            <a:lvl7pPr marL="2738794" marR="0" lvl="6" indent="-26763" algn="l" rtl="0">
              <a:spcBef>
                <a:spcPts val="0"/>
              </a:spcBef>
              <a:buNone/>
              <a:defRPr sz="2400" b="0" i="0" u="none" strike="noStrike" cap="none">
                <a:solidFill>
                  <a:schemeClr val="dk1"/>
                </a:solidFill>
                <a:latin typeface="Garamond"/>
                <a:ea typeface="Garamond"/>
                <a:cs typeface="Garamond"/>
                <a:sym typeface="Garamond"/>
              </a:defRPr>
            </a:lvl7pPr>
            <a:lvl8pPr marL="3193773" marR="0" lvl="7" indent="-17841" algn="l" rtl="0">
              <a:spcBef>
                <a:spcPts val="0"/>
              </a:spcBef>
              <a:buNone/>
              <a:defRPr sz="2400" b="0" i="0" u="none" strike="noStrike" cap="none">
                <a:solidFill>
                  <a:schemeClr val="dk1"/>
                </a:solidFill>
                <a:latin typeface="Garamond"/>
                <a:ea typeface="Garamond"/>
                <a:cs typeface="Garamond"/>
                <a:sym typeface="Garamond"/>
              </a:defRPr>
            </a:lvl8pPr>
            <a:lvl9pPr marL="3657675" marR="0" lvl="8" indent="-26763" algn="l" rtl="0">
              <a:spcBef>
                <a:spcPts val="0"/>
              </a:spcBef>
              <a:buNone/>
              <a:defRPr sz="2400" b="0" i="0" u="none" strike="noStrike" cap="none">
                <a:solidFill>
                  <a:schemeClr val="dk1"/>
                </a:solidFill>
                <a:latin typeface="Garamond"/>
                <a:ea typeface="Garamond"/>
                <a:cs typeface="Garamond"/>
                <a:sym typeface="Garamond"/>
              </a:defRPr>
            </a:lvl9pPr>
          </a:lstStyle>
          <a:p>
            <a:endParaRPr>
              <a:solidFill>
                <a:srgbClr val="455560"/>
              </a:solidFill>
            </a:endParaRPr>
          </a:p>
        </p:txBody>
      </p:sp>
      <p:sp>
        <p:nvSpPr>
          <p:cNvPr id="349" name="Shape 349"/>
          <p:cNvSpPr txBox="1">
            <a:spLocks noGrp="1"/>
          </p:cNvSpPr>
          <p:nvPr>
            <p:ph type="sldNum" idx="12"/>
          </p:nvPr>
        </p:nvSpPr>
        <p:spPr>
          <a:xfrm>
            <a:off x="6553229" y="6248479"/>
            <a:ext cx="2133633" cy="476297"/>
          </a:xfrm>
          <a:prstGeom prst="rect">
            <a:avLst/>
          </a:prstGeom>
          <a:noFill/>
          <a:ln>
            <a:noFill/>
          </a:ln>
        </p:spPr>
        <p:txBody>
          <a:bodyPr lIns="91317" tIns="45623" rIns="91317" bIns="45623" anchor="t" anchorCtr="0">
            <a:noAutofit/>
          </a:bodyPr>
          <a:lstStyle/>
          <a:p>
            <a:pPr>
              <a:buClr>
                <a:srgbClr val="A8AFB5"/>
              </a:buClr>
              <a:buSzPct val="25000"/>
            </a:pPr>
            <a:fld id="{00000000-1234-1234-1234-123412341234}" type="slidenum">
              <a:rPr lang="en-US" sz="1200" smtClean="0">
                <a:solidFill>
                  <a:srgbClr val="A8AFB5"/>
                </a:solidFill>
              </a:rPr>
              <a:pPr>
                <a:buClr>
                  <a:srgbClr val="A8AFB5"/>
                </a:buClr>
                <a:buSzPct val="25000"/>
              </a:pPr>
              <a:t>‹#›</a:t>
            </a:fld>
            <a:endParaRPr lang="en-US" sz="1200">
              <a:solidFill>
                <a:srgbClr val="A8AFB5"/>
              </a:solidFill>
            </a:endParaRPr>
          </a:p>
        </p:txBody>
      </p:sp>
      <p:sp>
        <p:nvSpPr>
          <p:cNvPr id="350" name="Shape 350"/>
          <p:cNvSpPr txBox="1">
            <a:spLocks noGrp="1"/>
          </p:cNvSpPr>
          <p:nvPr>
            <p:ph type="ftr" idx="11"/>
          </p:nvPr>
        </p:nvSpPr>
        <p:spPr>
          <a:xfrm>
            <a:off x="3124212" y="6248479"/>
            <a:ext cx="2895539" cy="476297"/>
          </a:xfrm>
          <a:prstGeom prst="rect">
            <a:avLst/>
          </a:prstGeom>
          <a:noFill/>
          <a:ln>
            <a:noFill/>
          </a:ln>
        </p:spPr>
        <p:txBody>
          <a:bodyPr lIns="91336" tIns="91336" rIns="91336" bIns="91336" anchor="t" anchorCtr="0"/>
          <a:lstStyle>
            <a:lvl1pPr marL="0" marR="0" lvl="0" indent="0" algn="l" rtl="0">
              <a:spcBef>
                <a:spcPts val="0"/>
              </a:spcBef>
              <a:spcAft>
                <a:spcPts val="0"/>
              </a:spcAft>
              <a:buSzPct val="58823"/>
              <a:buNone/>
              <a:defRPr sz="2400">
                <a:solidFill>
                  <a:schemeClr val="dk1"/>
                </a:solidFill>
                <a:latin typeface="Garamond"/>
                <a:ea typeface="Garamond"/>
                <a:cs typeface="Garamond"/>
                <a:sym typeface="Garamond"/>
              </a:defRPr>
            </a:lvl1pPr>
            <a:lvl2pPr marL="454979" marR="0" lvl="1" indent="-26763"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954" marR="0" lvl="2" indent="-17841"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850" marR="0" lvl="3" indent="-26763"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838" marR="0" lvl="4" indent="-26763"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813" marR="0" lvl="5" indent="-26763" algn="l" rtl="0">
              <a:spcBef>
                <a:spcPts val="0"/>
              </a:spcBef>
              <a:buSzPct val="58823"/>
              <a:buNone/>
              <a:defRPr sz="2400" b="0" i="0" u="none" strike="noStrike" cap="none">
                <a:solidFill>
                  <a:schemeClr val="dk1"/>
                </a:solidFill>
                <a:latin typeface="Garamond"/>
                <a:ea typeface="Garamond"/>
                <a:cs typeface="Garamond"/>
                <a:sym typeface="Garamond"/>
              </a:defRPr>
            </a:lvl6pPr>
            <a:lvl7pPr marL="2738794" marR="0" lvl="6" indent="-26763" algn="l" rtl="0">
              <a:spcBef>
                <a:spcPts val="0"/>
              </a:spcBef>
              <a:buSzPct val="58823"/>
              <a:buNone/>
              <a:defRPr sz="2400" b="0" i="0" u="none" strike="noStrike" cap="none">
                <a:solidFill>
                  <a:schemeClr val="dk1"/>
                </a:solidFill>
                <a:latin typeface="Garamond"/>
                <a:ea typeface="Garamond"/>
                <a:cs typeface="Garamond"/>
                <a:sym typeface="Garamond"/>
              </a:defRPr>
            </a:lvl7pPr>
            <a:lvl8pPr marL="3193773" marR="0" lvl="7" indent="-17841" algn="l" rtl="0">
              <a:spcBef>
                <a:spcPts val="0"/>
              </a:spcBef>
              <a:buSzPct val="58823"/>
              <a:buNone/>
              <a:defRPr sz="2400" b="0" i="0" u="none" strike="noStrike" cap="none">
                <a:solidFill>
                  <a:schemeClr val="dk1"/>
                </a:solidFill>
                <a:latin typeface="Garamond"/>
                <a:ea typeface="Garamond"/>
                <a:cs typeface="Garamond"/>
                <a:sym typeface="Garamond"/>
              </a:defRPr>
            </a:lvl8pPr>
            <a:lvl9pPr marL="3657675" marR="0" lvl="8" indent="-26763" algn="l" rtl="0">
              <a:spcBef>
                <a:spcPts val="0"/>
              </a:spcBef>
              <a:buSzPct val="58823"/>
              <a:buNone/>
              <a:defRPr sz="2400" b="0" i="0" u="none" strike="noStrike" cap="none">
                <a:solidFill>
                  <a:schemeClr val="dk1"/>
                </a:solidFill>
                <a:latin typeface="Garamond"/>
                <a:ea typeface="Garamond"/>
                <a:cs typeface="Garamond"/>
                <a:sym typeface="Garamond"/>
              </a:defRPr>
            </a:lvl9pPr>
          </a:lstStyle>
          <a:p>
            <a:pPr defTabSz="913696"/>
            <a:endParaRPr lang="en-US" kern="0">
              <a:solidFill>
                <a:srgbClr val="455560"/>
              </a:solidFill>
            </a:endParaRPr>
          </a:p>
        </p:txBody>
      </p:sp>
    </p:spTree>
    <p:extLst>
      <p:ext uri="{BB962C8B-B14F-4D97-AF65-F5344CB8AC3E}">
        <p14:creationId xmlns:p14="http://schemas.microsoft.com/office/powerpoint/2010/main" val="3463541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31"/>
        <p:cNvGrpSpPr/>
        <p:nvPr/>
      </p:nvGrpSpPr>
      <p:grpSpPr>
        <a:xfrm>
          <a:off x="0" y="0"/>
          <a:ext cx="0" cy="0"/>
          <a:chOff x="0" y="0"/>
          <a:chExt cx="0" cy="0"/>
        </a:xfrm>
      </p:grpSpPr>
      <p:sp>
        <p:nvSpPr>
          <p:cNvPr id="1032" name="Shape 1032"/>
          <p:cNvSpPr txBox="1">
            <a:spLocks noGrp="1"/>
          </p:cNvSpPr>
          <p:nvPr>
            <p:ph type="dt" idx="10"/>
          </p:nvPr>
        </p:nvSpPr>
        <p:spPr>
          <a:xfrm>
            <a:off x="457200" y="6356389"/>
            <a:ext cx="2133600" cy="365124"/>
          </a:xfrm>
          <a:prstGeom prst="rect">
            <a:avLst/>
          </a:prstGeom>
          <a:noFill/>
          <a:ln>
            <a:noFill/>
          </a:ln>
        </p:spPr>
        <p:txBody>
          <a:bodyPr lIns="91373" tIns="91373" rIns="91373" bIns="91373" anchor="ctr" anchorCtr="0"/>
          <a:lstStyle>
            <a:lvl1pPr marL="0" marR="0" lvl="0" indent="0" algn="l"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33" name="Shape 1033"/>
          <p:cNvSpPr txBox="1">
            <a:spLocks noGrp="1"/>
          </p:cNvSpPr>
          <p:nvPr>
            <p:ph type="ftr" idx="11"/>
          </p:nvPr>
        </p:nvSpPr>
        <p:spPr>
          <a:xfrm>
            <a:off x="3124199" y="6356389"/>
            <a:ext cx="2895600" cy="365124"/>
          </a:xfrm>
          <a:prstGeom prst="rect">
            <a:avLst/>
          </a:prstGeom>
          <a:noFill/>
          <a:ln>
            <a:noFill/>
          </a:ln>
        </p:spPr>
        <p:txBody>
          <a:bodyPr lIns="91373" tIns="91373" rIns="91373" bIns="91373" anchor="ctr" anchorCtr="0"/>
          <a:lstStyle>
            <a:lvl1pPr marL="0" marR="0" lvl="0" indent="0" algn="ctr"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34" name="Shape 1034"/>
          <p:cNvSpPr txBox="1">
            <a:spLocks noGrp="1"/>
          </p:cNvSpPr>
          <p:nvPr>
            <p:ph type="sldNum" idx="12"/>
          </p:nvPr>
        </p:nvSpPr>
        <p:spPr>
          <a:xfrm>
            <a:off x="6553200" y="6356389"/>
            <a:ext cx="2133600" cy="365124"/>
          </a:xfrm>
          <a:prstGeom prst="rect">
            <a:avLst/>
          </a:prstGeom>
          <a:noFill/>
          <a:ln>
            <a:noFill/>
          </a:ln>
        </p:spPr>
        <p:txBody>
          <a:bodyPr lIns="91373" tIns="45678" rIns="91373" bIns="45678" anchor="ctr" anchorCtr="0">
            <a:noAutofit/>
          </a:bodyPr>
          <a:lstStyle/>
          <a:p>
            <a:pPr algn="r">
              <a:buSzPct val="25000"/>
            </a:pPr>
            <a:fld id="{00000000-1234-1234-1234-123412341234}" type="slidenum">
              <a:rPr lang="en-US" sz="1200" smtClean="0">
                <a:solidFill>
                  <a:srgbClr val="888888"/>
                </a:solidFill>
                <a:latin typeface="Garamond"/>
                <a:ea typeface="Garamond"/>
                <a:cs typeface="Garamond"/>
                <a:sym typeface="Garamond"/>
              </a:rPr>
              <a:pPr algn="r">
                <a:buSzPct val="25000"/>
              </a:pPr>
              <a:t>‹#›</a:t>
            </a:fld>
            <a:endParaRPr lang="en-US" sz="1200">
              <a:solidFill>
                <a:srgbClr val="888888"/>
              </a:solidFill>
              <a:latin typeface="Garamond"/>
              <a:ea typeface="Garamond"/>
              <a:cs typeface="Garamond"/>
              <a:sym typeface="Garamond"/>
            </a:endParaRPr>
          </a:p>
        </p:txBody>
      </p:sp>
    </p:spTree>
    <p:extLst>
      <p:ext uri="{BB962C8B-B14F-4D97-AF65-F5344CB8AC3E}">
        <p14:creationId xmlns:p14="http://schemas.microsoft.com/office/powerpoint/2010/main" val="631622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35"/>
        <p:cNvGrpSpPr/>
        <p:nvPr/>
      </p:nvGrpSpPr>
      <p:grpSpPr>
        <a:xfrm>
          <a:off x="0" y="0"/>
          <a:ext cx="0" cy="0"/>
          <a:chOff x="0" y="0"/>
          <a:chExt cx="0" cy="0"/>
        </a:xfrm>
      </p:grpSpPr>
      <p:sp>
        <p:nvSpPr>
          <p:cNvPr id="1036" name="Shape 1036"/>
          <p:cNvSpPr txBox="1">
            <a:spLocks noGrp="1"/>
          </p:cNvSpPr>
          <p:nvPr>
            <p:ph type="dt" idx="10"/>
          </p:nvPr>
        </p:nvSpPr>
        <p:spPr>
          <a:xfrm>
            <a:off x="457200" y="6356389"/>
            <a:ext cx="2133600" cy="365124"/>
          </a:xfrm>
          <a:prstGeom prst="rect">
            <a:avLst/>
          </a:prstGeom>
          <a:noFill/>
          <a:ln>
            <a:noFill/>
          </a:ln>
        </p:spPr>
        <p:txBody>
          <a:bodyPr lIns="91373" tIns="91373" rIns="91373" bIns="91373" anchor="ctr" anchorCtr="0"/>
          <a:lstStyle>
            <a:lvl1pPr marL="0" marR="0" lvl="0" indent="0" algn="l"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37" name="Shape 1037"/>
          <p:cNvSpPr txBox="1">
            <a:spLocks noGrp="1"/>
          </p:cNvSpPr>
          <p:nvPr>
            <p:ph type="ftr" idx="11"/>
          </p:nvPr>
        </p:nvSpPr>
        <p:spPr>
          <a:xfrm>
            <a:off x="3124199" y="6356389"/>
            <a:ext cx="2895600" cy="365124"/>
          </a:xfrm>
          <a:prstGeom prst="rect">
            <a:avLst/>
          </a:prstGeom>
          <a:noFill/>
          <a:ln>
            <a:noFill/>
          </a:ln>
        </p:spPr>
        <p:txBody>
          <a:bodyPr lIns="91373" tIns="91373" rIns="91373" bIns="91373" anchor="ctr" anchorCtr="0"/>
          <a:lstStyle>
            <a:lvl1pPr marL="0" marR="0" lvl="0" indent="0" algn="ctr"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38" name="Shape 1038"/>
          <p:cNvSpPr txBox="1">
            <a:spLocks noGrp="1"/>
          </p:cNvSpPr>
          <p:nvPr>
            <p:ph type="sldNum" idx="12"/>
          </p:nvPr>
        </p:nvSpPr>
        <p:spPr>
          <a:xfrm>
            <a:off x="6553200" y="6356389"/>
            <a:ext cx="2133600" cy="365124"/>
          </a:xfrm>
          <a:prstGeom prst="rect">
            <a:avLst/>
          </a:prstGeom>
          <a:noFill/>
          <a:ln>
            <a:noFill/>
          </a:ln>
        </p:spPr>
        <p:txBody>
          <a:bodyPr lIns="91373" tIns="45678" rIns="91373" bIns="45678" anchor="ctr" anchorCtr="0">
            <a:noAutofit/>
          </a:bodyPr>
          <a:lstStyle/>
          <a:p>
            <a:pPr algn="r">
              <a:buSzPct val="25000"/>
            </a:pPr>
            <a:fld id="{00000000-1234-1234-1234-123412341234}" type="slidenum">
              <a:rPr lang="en-US" sz="1200" smtClean="0">
                <a:solidFill>
                  <a:srgbClr val="888888"/>
                </a:solidFill>
                <a:latin typeface="Garamond"/>
                <a:ea typeface="Garamond"/>
                <a:cs typeface="Garamond"/>
                <a:sym typeface="Garamond"/>
              </a:rPr>
              <a:pPr algn="r">
                <a:buSzPct val="25000"/>
              </a:pPr>
              <a:t>‹#›</a:t>
            </a:fld>
            <a:endParaRPr lang="en-US" sz="1200">
              <a:solidFill>
                <a:srgbClr val="888888"/>
              </a:solidFill>
              <a:latin typeface="Garamond"/>
              <a:ea typeface="Garamond"/>
              <a:cs typeface="Garamond"/>
              <a:sym typeface="Garamond"/>
            </a:endParaRPr>
          </a:p>
        </p:txBody>
      </p:sp>
    </p:spTree>
    <p:extLst>
      <p:ext uri="{BB962C8B-B14F-4D97-AF65-F5344CB8AC3E}">
        <p14:creationId xmlns:p14="http://schemas.microsoft.com/office/powerpoint/2010/main" val="4268179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842"/>
        <p:cNvGrpSpPr/>
        <p:nvPr/>
      </p:nvGrpSpPr>
      <p:grpSpPr>
        <a:xfrm>
          <a:off x="0" y="0"/>
          <a:ext cx="0" cy="0"/>
          <a:chOff x="0" y="0"/>
          <a:chExt cx="0" cy="0"/>
        </a:xfrm>
      </p:grpSpPr>
      <p:sp>
        <p:nvSpPr>
          <p:cNvPr id="843" name="Shape 843"/>
          <p:cNvSpPr txBox="1">
            <a:spLocks noGrp="1"/>
          </p:cNvSpPr>
          <p:nvPr>
            <p:ph type="body" idx="1"/>
          </p:nvPr>
        </p:nvSpPr>
        <p:spPr>
          <a:xfrm>
            <a:off x="992188" y="1871664"/>
            <a:ext cx="6602412" cy="3889375"/>
          </a:xfrm>
          <a:prstGeom prst="rect">
            <a:avLst/>
          </a:prstGeom>
          <a:noFill/>
          <a:ln>
            <a:noFill/>
          </a:ln>
        </p:spPr>
        <p:txBody>
          <a:bodyPr lIns="91326" tIns="91326" rIns="91326" bIns="91326" anchor="t" anchorCtr="0"/>
          <a:lstStyle>
            <a:lvl1pPr marL="0" marR="0" lvl="0" indent="0" algn="l" rtl="0">
              <a:spcBef>
                <a:spcPts val="633"/>
              </a:spcBef>
              <a:spcAft>
                <a:spcPts val="0"/>
              </a:spcAft>
              <a:buClr>
                <a:srgbClr val="347576"/>
              </a:buClr>
              <a:buFont typeface="Arial"/>
              <a:buNone/>
              <a:defRPr sz="3200" b="0" i="0" u="none" strike="noStrike" cap="none">
                <a:solidFill>
                  <a:srgbClr val="347576"/>
                </a:solidFill>
                <a:latin typeface="Arial"/>
                <a:ea typeface="Arial"/>
                <a:cs typeface="Arial"/>
                <a:sym typeface="Arial"/>
              </a:defRPr>
            </a:lvl1pPr>
            <a:lvl2pPr marL="740378" marR="0" lvl="1" indent="-115962" algn="l" rtl="0">
              <a:spcBef>
                <a:spcPts val="562"/>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2pPr>
            <a:lvl3pPr marL="1141786" marR="0" lvl="2" indent="-89199" algn="l" rtl="0">
              <a:spcBef>
                <a:spcPts val="492"/>
              </a:spcBef>
              <a:spcAft>
                <a:spcPts val="0"/>
              </a:spcAft>
              <a:buClr>
                <a:srgbClr val="A6A6A6"/>
              </a:buClr>
              <a:buSzPct val="100000"/>
              <a:buFont typeface="Arial"/>
              <a:buChar char="•"/>
              <a:defRPr sz="2400" b="0" i="0" u="none" strike="noStrike" cap="none">
                <a:solidFill>
                  <a:srgbClr val="A6A6A6"/>
                </a:solidFill>
                <a:latin typeface="Arial"/>
                <a:ea typeface="Arial"/>
                <a:cs typeface="Arial"/>
                <a:sym typeface="Arial"/>
              </a:defRPr>
            </a:lvl3pPr>
            <a:lvl4pPr marL="1596720" marR="0" lvl="3" indent="-115962"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4pPr>
            <a:lvl5pPr marL="2051655" marR="0" lvl="4" indent="-107048"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5pPr>
            <a:lvl6pPr marL="2515508" marR="0" lvl="5"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440" marR="0" lvl="6"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5372" marR="0" lvl="7"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0296" marR="0" lvl="8" indent="-115962" algn="l" rtl="0">
              <a:spcBef>
                <a:spcPts val="422"/>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4" name="Shape 844"/>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45" name="Shape 845"/>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85861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039"/>
        <p:cNvGrpSpPr/>
        <p:nvPr/>
      </p:nvGrpSpPr>
      <p:grpSpPr>
        <a:xfrm>
          <a:off x="0" y="0"/>
          <a:ext cx="0" cy="0"/>
          <a:chOff x="0" y="0"/>
          <a:chExt cx="0" cy="0"/>
        </a:xfrm>
      </p:grpSpPr>
      <p:sp>
        <p:nvSpPr>
          <p:cNvPr id="1040" name="Shape 1040"/>
          <p:cNvSpPr txBox="1">
            <a:spLocks noGrp="1"/>
          </p:cNvSpPr>
          <p:nvPr>
            <p:ph type="dt" idx="10"/>
          </p:nvPr>
        </p:nvSpPr>
        <p:spPr>
          <a:xfrm>
            <a:off x="457200" y="6356389"/>
            <a:ext cx="2133600" cy="365124"/>
          </a:xfrm>
          <a:prstGeom prst="rect">
            <a:avLst/>
          </a:prstGeom>
          <a:noFill/>
          <a:ln>
            <a:noFill/>
          </a:ln>
        </p:spPr>
        <p:txBody>
          <a:bodyPr lIns="91373" tIns="91373" rIns="91373" bIns="91373" anchor="ctr" anchorCtr="0"/>
          <a:lstStyle>
            <a:lvl1pPr marL="0" marR="0" lvl="0" indent="0" algn="l"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41" name="Shape 1041"/>
          <p:cNvSpPr txBox="1">
            <a:spLocks noGrp="1"/>
          </p:cNvSpPr>
          <p:nvPr>
            <p:ph type="ftr" idx="11"/>
          </p:nvPr>
        </p:nvSpPr>
        <p:spPr>
          <a:xfrm>
            <a:off x="3124199" y="6356389"/>
            <a:ext cx="2895600" cy="365124"/>
          </a:xfrm>
          <a:prstGeom prst="rect">
            <a:avLst/>
          </a:prstGeom>
          <a:noFill/>
          <a:ln>
            <a:noFill/>
          </a:ln>
        </p:spPr>
        <p:txBody>
          <a:bodyPr lIns="91373" tIns="91373" rIns="91373" bIns="91373" anchor="ctr" anchorCtr="0"/>
          <a:lstStyle>
            <a:lvl1pPr marL="0" marR="0" lvl="0" indent="0" algn="ctr"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42" name="Shape 1042"/>
          <p:cNvSpPr txBox="1">
            <a:spLocks noGrp="1"/>
          </p:cNvSpPr>
          <p:nvPr>
            <p:ph type="sldNum" idx="12"/>
          </p:nvPr>
        </p:nvSpPr>
        <p:spPr>
          <a:xfrm>
            <a:off x="6553200" y="6356389"/>
            <a:ext cx="2133600" cy="365124"/>
          </a:xfrm>
          <a:prstGeom prst="rect">
            <a:avLst/>
          </a:prstGeom>
          <a:noFill/>
          <a:ln>
            <a:noFill/>
          </a:ln>
        </p:spPr>
        <p:txBody>
          <a:bodyPr lIns="91373" tIns="45678" rIns="91373" bIns="45678" anchor="ctr" anchorCtr="0">
            <a:noAutofit/>
          </a:bodyPr>
          <a:lstStyle/>
          <a:p>
            <a:pPr algn="r">
              <a:buSzPct val="25000"/>
            </a:pPr>
            <a:fld id="{00000000-1234-1234-1234-123412341234}" type="slidenum">
              <a:rPr lang="en-US" sz="1200" smtClean="0">
                <a:solidFill>
                  <a:srgbClr val="888888"/>
                </a:solidFill>
                <a:latin typeface="Garamond"/>
                <a:ea typeface="Garamond"/>
                <a:cs typeface="Garamond"/>
                <a:sym typeface="Garamond"/>
              </a:rPr>
              <a:pPr algn="r">
                <a:buSzPct val="25000"/>
              </a:pPr>
              <a:t>‹#›</a:t>
            </a:fld>
            <a:endParaRPr lang="en-US" sz="1200">
              <a:solidFill>
                <a:srgbClr val="888888"/>
              </a:solidFill>
              <a:latin typeface="Garamond"/>
              <a:ea typeface="Garamond"/>
              <a:cs typeface="Garamond"/>
              <a:sym typeface="Garamond"/>
            </a:endParaRPr>
          </a:p>
        </p:txBody>
      </p:sp>
    </p:spTree>
    <p:extLst>
      <p:ext uri="{BB962C8B-B14F-4D97-AF65-F5344CB8AC3E}">
        <p14:creationId xmlns:p14="http://schemas.microsoft.com/office/powerpoint/2010/main" val="3063511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1043"/>
        <p:cNvGrpSpPr/>
        <p:nvPr/>
      </p:nvGrpSpPr>
      <p:grpSpPr>
        <a:xfrm>
          <a:off x="0" y="0"/>
          <a:ext cx="0" cy="0"/>
          <a:chOff x="0" y="0"/>
          <a:chExt cx="0" cy="0"/>
        </a:xfrm>
      </p:grpSpPr>
      <p:sp>
        <p:nvSpPr>
          <p:cNvPr id="1044" name="Shape 1044"/>
          <p:cNvSpPr txBox="1">
            <a:spLocks noGrp="1"/>
          </p:cNvSpPr>
          <p:nvPr>
            <p:ph type="dt" idx="10"/>
          </p:nvPr>
        </p:nvSpPr>
        <p:spPr>
          <a:xfrm>
            <a:off x="457200" y="6356389"/>
            <a:ext cx="2133600" cy="365124"/>
          </a:xfrm>
          <a:prstGeom prst="rect">
            <a:avLst/>
          </a:prstGeom>
          <a:noFill/>
          <a:ln>
            <a:noFill/>
          </a:ln>
        </p:spPr>
        <p:txBody>
          <a:bodyPr lIns="91373" tIns="91373" rIns="91373" bIns="91373" anchor="ctr" anchorCtr="0"/>
          <a:lstStyle>
            <a:lvl1pPr marL="0" marR="0" lvl="0" indent="0" algn="l"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45" name="Shape 1045"/>
          <p:cNvSpPr txBox="1">
            <a:spLocks noGrp="1"/>
          </p:cNvSpPr>
          <p:nvPr>
            <p:ph type="ftr" idx="11"/>
          </p:nvPr>
        </p:nvSpPr>
        <p:spPr>
          <a:xfrm>
            <a:off x="3124199" y="6356389"/>
            <a:ext cx="2895600" cy="365124"/>
          </a:xfrm>
          <a:prstGeom prst="rect">
            <a:avLst/>
          </a:prstGeom>
          <a:noFill/>
          <a:ln>
            <a:noFill/>
          </a:ln>
        </p:spPr>
        <p:txBody>
          <a:bodyPr lIns="91373" tIns="91373" rIns="91373" bIns="91373" anchor="ctr" anchorCtr="0"/>
          <a:lstStyle>
            <a:lvl1pPr marL="0" marR="0" lvl="0" indent="0" algn="ctr"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46" name="Shape 1046"/>
          <p:cNvSpPr txBox="1">
            <a:spLocks noGrp="1"/>
          </p:cNvSpPr>
          <p:nvPr>
            <p:ph type="sldNum" idx="12"/>
          </p:nvPr>
        </p:nvSpPr>
        <p:spPr>
          <a:xfrm>
            <a:off x="6553200" y="6356389"/>
            <a:ext cx="2133600" cy="365124"/>
          </a:xfrm>
          <a:prstGeom prst="rect">
            <a:avLst/>
          </a:prstGeom>
          <a:noFill/>
          <a:ln>
            <a:noFill/>
          </a:ln>
        </p:spPr>
        <p:txBody>
          <a:bodyPr lIns="91373" tIns="45678" rIns="91373" bIns="45678" anchor="ctr" anchorCtr="0">
            <a:noAutofit/>
          </a:bodyPr>
          <a:lstStyle/>
          <a:p>
            <a:pPr algn="r">
              <a:buSzPct val="25000"/>
            </a:pPr>
            <a:fld id="{00000000-1234-1234-1234-123412341234}" type="slidenum">
              <a:rPr lang="en-US" sz="1200" smtClean="0">
                <a:solidFill>
                  <a:srgbClr val="888888"/>
                </a:solidFill>
                <a:latin typeface="Garamond"/>
                <a:ea typeface="Garamond"/>
                <a:cs typeface="Garamond"/>
                <a:sym typeface="Garamond"/>
              </a:rPr>
              <a:pPr algn="r">
                <a:buSzPct val="25000"/>
              </a:pPr>
              <a:t>‹#›</a:t>
            </a:fld>
            <a:endParaRPr lang="en-US" sz="1200">
              <a:solidFill>
                <a:srgbClr val="888888"/>
              </a:solidFill>
              <a:latin typeface="Garamond"/>
              <a:ea typeface="Garamond"/>
              <a:cs typeface="Garamond"/>
              <a:sym typeface="Garamond"/>
            </a:endParaRPr>
          </a:p>
        </p:txBody>
      </p:sp>
    </p:spTree>
    <p:extLst>
      <p:ext uri="{BB962C8B-B14F-4D97-AF65-F5344CB8AC3E}">
        <p14:creationId xmlns:p14="http://schemas.microsoft.com/office/powerpoint/2010/main" val="973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wo Content">
    <p:spTree>
      <p:nvGrpSpPr>
        <p:cNvPr id="1" name="Shape 1047"/>
        <p:cNvGrpSpPr/>
        <p:nvPr/>
      </p:nvGrpSpPr>
      <p:grpSpPr>
        <a:xfrm>
          <a:off x="0" y="0"/>
          <a:ext cx="0" cy="0"/>
          <a:chOff x="0" y="0"/>
          <a:chExt cx="0" cy="0"/>
        </a:xfrm>
      </p:grpSpPr>
      <p:sp>
        <p:nvSpPr>
          <p:cNvPr id="1048" name="Shape 1048"/>
          <p:cNvSpPr txBox="1">
            <a:spLocks noGrp="1"/>
          </p:cNvSpPr>
          <p:nvPr>
            <p:ph type="body" idx="1"/>
          </p:nvPr>
        </p:nvSpPr>
        <p:spPr>
          <a:xfrm>
            <a:off x="457200" y="1600216"/>
            <a:ext cx="4038600" cy="4525963"/>
          </a:xfrm>
          <a:prstGeom prst="rect">
            <a:avLst/>
          </a:prstGeom>
          <a:noFill/>
          <a:ln>
            <a:noFill/>
          </a:ln>
        </p:spPr>
        <p:txBody>
          <a:bodyPr lIns="91373" tIns="91373" rIns="91373" bIns="91373" anchor="t" anchorCtr="0"/>
          <a:lstStyle>
            <a:lvl1pPr marL="339142" marR="0" lvl="0" indent="-160647" algn="l" rtl="0">
              <a:spcBef>
                <a:spcPts val="562"/>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0758" marR="0" lvl="1" indent="-133871" algn="l" rtl="0">
              <a:spcBef>
                <a:spcPts val="492"/>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371" marR="0" lvl="2"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597538" marR="0" lvl="3" indent="-116022" algn="l" rtl="0">
              <a:spcBef>
                <a:spcPts val="352"/>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2705" marR="0" lvl="4" indent="-107100" algn="l" rtl="0">
              <a:spcBef>
                <a:spcPts val="352"/>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6793" marR="0" lvl="5" indent="-116022" algn="l" rtl="0">
              <a:spcBef>
                <a:spcPts val="352"/>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960" marR="0" lvl="6" indent="-116022" algn="l" rtl="0">
              <a:spcBef>
                <a:spcPts val="352"/>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7125" marR="0" lvl="7" indent="-116022" algn="l" rtl="0">
              <a:spcBef>
                <a:spcPts val="352"/>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2286" marR="0" lvl="8" indent="-116022" algn="l" rtl="0">
              <a:spcBef>
                <a:spcPts val="352"/>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9" name="Shape 1049"/>
          <p:cNvSpPr txBox="1">
            <a:spLocks noGrp="1"/>
          </p:cNvSpPr>
          <p:nvPr>
            <p:ph type="body" idx="2"/>
          </p:nvPr>
        </p:nvSpPr>
        <p:spPr>
          <a:xfrm>
            <a:off x="4648200" y="1600216"/>
            <a:ext cx="4038600" cy="4525963"/>
          </a:xfrm>
          <a:prstGeom prst="rect">
            <a:avLst/>
          </a:prstGeom>
          <a:noFill/>
          <a:ln>
            <a:noFill/>
          </a:ln>
        </p:spPr>
        <p:txBody>
          <a:bodyPr lIns="91373" tIns="91373" rIns="91373" bIns="91373" anchor="t" anchorCtr="0"/>
          <a:lstStyle>
            <a:lvl1pPr marL="339142" marR="0" lvl="0" indent="-160647" algn="l" rtl="0">
              <a:spcBef>
                <a:spcPts val="562"/>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0758" marR="0" lvl="1" indent="-133871" algn="l" rtl="0">
              <a:spcBef>
                <a:spcPts val="492"/>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371" marR="0" lvl="2"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597538" marR="0" lvl="3" indent="-116022" algn="l" rtl="0">
              <a:spcBef>
                <a:spcPts val="352"/>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2705" marR="0" lvl="4" indent="-107100" algn="l" rtl="0">
              <a:spcBef>
                <a:spcPts val="352"/>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6793" marR="0" lvl="5" indent="-116022" algn="l" rtl="0">
              <a:spcBef>
                <a:spcPts val="352"/>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960" marR="0" lvl="6" indent="-116022" algn="l" rtl="0">
              <a:spcBef>
                <a:spcPts val="352"/>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7125" marR="0" lvl="7" indent="-116022" algn="l" rtl="0">
              <a:spcBef>
                <a:spcPts val="352"/>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2286" marR="0" lvl="8" indent="-116022" algn="l" rtl="0">
              <a:spcBef>
                <a:spcPts val="352"/>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0" name="Shape 1050"/>
          <p:cNvSpPr txBox="1">
            <a:spLocks noGrp="1"/>
          </p:cNvSpPr>
          <p:nvPr>
            <p:ph type="dt" idx="10"/>
          </p:nvPr>
        </p:nvSpPr>
        <p:spPr>
          <a:xfrm>
            <a:off x="457200" y="6356389"/>
            <a:ext cx="2133600" cy="365124"/>
          </a:xfrm>
          <a:prstGeom prst="rect">
            <a:avLst/>
          </a:prstGeom>
          <a:noFill/>
          <a:ln>
            <a:noFill/>
          </a:ln>
        </p:spPr>
        <p:txBody>
          <a:bodyPr lIns="91373" tIns="91373" rIns="91373" bIns="91373" anchor="ctr" anchorCtr="0"/>
          <a:lstStyle>
            <a:lvl1pPr marL="0" marR="0" lvl="0" indent="0" algn="l"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51" name="Shape 1051"/>
          <p:cNvSpPr txBox="1">
            <a:spLocks noGrp="1"/>
          </p:cNvSpPr>
          <p:nvPr>
            <p:ph type="ftr" idx="11"/>
          </p:nvPr>
        </p:nvSpPr>
        <p:spPr>
          <a:xfrm>
            <a:off x="3124199" y="6356389"/>
            <a:ext cx="2895600" cy="365124"/>
          </a:xfrm>
          <a:prstGeom prst="rect">
            <a:avLst/>
          </a:prstGeom>
          <a:noFill/>
          <a:ln>
            <a:noFill/>
          </a:ln>
        </p:spPr>
        <p:txBody>
          <a:bodyPr lIns="91373" tIns="91373" rIns="91373" bIns="91373" anchor="ctr" anchorCtr="0"/>
          <a:lstStyle>
            <a:lvl1pPr marL="0" marR="0" lvl="0" indent="0" algn="ctr"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52" name="Shape 1052"/>
          <p:cNvSpPr txBox="1">
            <a:spLocks noGrp="1"/>
          </p:cNvSpPr>
          <p:nvPr>
            <p:ph type="sldNum" idx="12"/>
          </p:nvPr>
        </p:nvSpPr>
        <p:spPr>
          <a:xfrm>
            <a:off x="6553200" y="6356389"/>
            <a:ext cx="2133600" cy="365124"/>
          </a:xfrm>
          <a:prstGeom prst="rect">
            <a:avLst/>
          </a:prstGeom>
          <a:noFill/>
          <a:ln>
            <a:noFill/>
          </a:ln>
        </p:spPr>
        <p:txBody>
          <a:bodyPr lIns="91373" tIns="45678" rIns="91373" bIns="45678" anchor="ctr" anchorCtr="0">
            <a:noAutofit/>
          </a:bodyPr>
          <a:lstStyle/>
          <a:p>
            <a:pPr algn="r">
              <a:buSzPct val="25000"/>
            </a:pPr>
            <a:fld id="{00000000-1234-1234-1234-123412341234}" type="slidenum">
              <a:rPr lang="en-US" sz="1200" smtClean="0">
                <a:solidFill>
                  <a:srgbClr val="888888"/>
                </a:solidFill>
                <a:latin typeface="Garamond"/>
                <a:ea typeface="Garamond"/>
                <a:cs typeface="Garamond"/>
                <a:sym typeface="Garamond"/>
              </a:rPr>
              <a:pPr algn="r">
                <a:buSzPct val="25000"/>
              </a:pPr>
              <a:t>‹#›</a:t>
            </a:fld>
            <a:endParaRPr lang="en-US" sz="1200">
              <a:solidFill>
                <a:srgbClr val="888888"/>
              </a:solidFill>
              <a:latin typeface="Garamond"/>
              <a:ea typeface="Garamond"/>
              <a:cs typeface="Garamond"/>
              <a:sym typeface="Garamond"/>
            </a:endParaRPr>
          </a:p>
        </p:txBody>
      </p:sp>
    </p:spTree>
    <p:extLst>
      <p:ext uri="{BB962C8B-B14F-4D97-AF65-F5344CB8AC3E}">
        <p14:creationId xmlns:p14="http://schemas.microsoft.com/office/powerpoint/2010/main" val="3707362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Comparison">
    <p:spTree>
      <p:nvGrpSpPr>
        <p:cNvPr id="1" name="Shape 1053"/>
        <p:cNvGrpSpPr/>
        <p:nvPr/>
      </p:nvGrpSpPr>
      <p:grpSpPr>
        <a:xfrm>
          <a:off x="0" y="0"/>
          <a:ext cx="0" cy="0"/>
          <a:chOff x="0" y="0"/>
          <a:chExt cx="0" cy="0"/>
        </a:xfrm>
      </p:grpSpPr>
      <p:sp>
        <p:nvSpPr>
          <p:cNvPr id="1054" name="Shape 1054"/>
          <p:cNvSpPr txBox="1">
            <a:spLocks noGrp="1"/>
          </p:cNvSpPr>
          <p:nvPr>
            <p:ph type="body" idx="1"/>
          </p:nvPr>
        </p:nvSpPr>
        <p:spPr>
          <a:xfrm>
            <a:off x="457199" y="1535118"/>
            <a:ext cx="4040187" cy="639761"/>
          </a:xfrm>
          <a:prstGeom prst="rect">
            <a:avLst/>
          </a:prstGeom>
          <a:noFill/>
          <a:ln>
            <a:noFill/>
          </a:ln>
        </p:spPr>
        <p:txBody>
          <a:bodyPr lIns="91373" tIns="91373" rIns="91373" bIns="91373" anchor="b" anchorCtr="0"/>
          <a:lstStyle>
            <a:lvl1pPr marL="0" marR="0" lvl="0" indent="0" algn="l" rtl="0">
              <a:spcBef>
                <a:spcPts val="492"/>
              </a:spcBef>
              <a:buClr>
                <a:schemeClr val="dk1"/>
              </a:buClr>
              <a:buFont typeface="Arial"/>
              <a:buNone/>
              <a:defRPr sz="2400" b="1" i="0" u="none" strike="noStrike" cap="none">
                <a:solidFill>
                  <a:schemeClr val="dk1"/>
                </a:solidFill>
                <a:latin typeface="Calibri"/>
                <a:ea typeface="Calibri"/>
                <a:cs typeface="Calibri"/>
                <a:sym typeface="Calibri"/>
              </a:defRPr>
            </a:lvl1pPr>
            <a:lvl2pPr marL="455164" marR="0" lvl="1" indent="0" algn="l" rtl="0">
              <a:spcBef>
                <a:spcPts val="422"/>
              </a:spcBef>
              <a:buClr>
                <a:schemeClr val="dk1"/>
              </a:buClr>
              <a:buFont typeface="Arial"/>
              <a:buNone/>
              <a:defRPr sz="2000" b="1" i="0" u="none" strike="noStrike" cap="none">
                <a:solidFill>
                  <a:schemeClr val="dk1"/>
                </a:solidFill>
                <a:latin typeface="Calibri"/>
                <a:ea typeface="Calibri"/>
                <a:cs typeface="Calibri"/>
                <a:sym typeface="Calibri"/>
              </a:defRPr>
            </a:lvl2pPr>
            <a:lvl3pPr marL="910328" marR="0" lvl="2" indent="0" algn="l" rtl="0">
              <a:spcBef>
                <a:spcPts val="352"/>
              </a:spcBef>
              <a:buClr>
                <a:schemeClr val="dk1"/>
              </a:buClr>
              <a:buFont typeface="Arial"/>
              <a:buNone/>
              <a:defRPr sz="1800" b="1" i="0" u="none" strike="noStrike" cap="none">
                <a:solidFill>
                  <a:schemeClr val="dk1"/>
                </a:solidFill>
                <a:latin typeface="Calibri"/>
                <a:ea typeface="Calibri"/>
                <a:cs typeface="Calibri"/>
                <a:sym typeface="Calibri"/>
              </a:defRPr>
            </a:lvl3pPr>
            <a:lvl4pPr marL="1374416" marR="0" lvl="3" indent="0" algn="l" rtl="0">
              <a:spcBef>
                <a:spcPts val="352"/>
              </a:spcBef>
              <a:buClr>
                <a:schemeClr val="dk1"/>
              </a:buClr>
              <a:buFont typeface="Arial"/>
              <a:buNone/>
              <a:defRPr sz="1600" b="1" i="0" u="none" strike="noStrike" cap="none">
                <a:solidFill>
                  <a:schemeClr val="dk1"/>
                </a:solidFill>
                <a:latin typeface="Calibri"/>
                <a:ea typeface="Calibri"/>
                <a:cs typeface="Calibri"/>
                <a:sym typeface="Calibri"/>
              </a:defRPr>
            </a:lvl4pPr>
            <a:lvl5pPr marL="1829585" marR="0" lvl="4" indent="0" algn="l" rtl="0">
              <a:spcBef>
                <a:spcPts val="352"/>
              </a:spcBef>
              <a:buClr>
                <a:schemeClr val="dk1"/>
              </a:buClr>
              <a:buFont typeface="Arial"/>
              <a:buNone/>
              <a:defRPr sz="1600" b="1" i="0" u="none" strike="noStrike" cap="none">
                <a:solidFill>
                  <a:schemeClr val="dk1"/>
                </a:solidFill>
                <a:latin typeface="Calibri"/>
                <a:ea typeface="Calibri"/>
                <a:cs typeface="Calibri"/>
                <a:sym typeface="Calibri"/>
              </a:defRPr>
            </a:lvl5pPr>
            <a:lvl6pPr marL="2284749" marR="0" lvl="5" indent="0" algn="l" rtl="0">
              <a:spcBef>
                <a:spcPts val="352"/>
              </a:spcBef>
              <a:buClr>
                <a:schemeClr val="dk1"/>
              </a:buClr>
              <a:buFont typeface="Arial"/>
              <a:buNone/>
              <a:defRPr sz="1600" b="1" i="0" u="none" strike="noStrike" cap="none">
                <a:solidFill>
                  <a:schemeClr val="dk1"/>
                </a:solidFill>
                <a:latin typeface="Calibri"/>
                <a:ea typeface="Calibri"/>
                <a:cs typeface="Calibri"/>
                <a:sym typeface="Calibri"/>
              </a:defRPr>
            </a:lvl6pPr>
            <a:lvl7pPr marL="2739916" marR="0" lvl="6" indent="0" algn="l" rtl="0">
              <a:spcBef>
                <a:spcPts val="352"/>
              </a:spcBef>
              <a:buClr>
                <a:schemeClr val="dk1"/>
              </a:buClr>
              <a:buFont typeface="Arial"/>
              <a:buNone/>
              <a:defRPr sz="1600" b="1" i="0" u="none" strike="noStrike" cap="none">
                <a:solidFill>
                  <a:schemeClr val="dk1"/>
                </a:solidFill>
                <a:latin typeface="Calibri"/>
                <a:ea typeface="Calibri"/>
                <a:cs typeface="Calibri"/>
                <a:sym typeface="Calibri"/>
              </a:defRPr>
            </a:lvl7pPr>
            <a:lvl8pPr marL="3195080" marR="0" lvl="7" indent="0" algn="l" rtl="0">
              <a:spcBef>
                <a:spcPts val="352"/>
              </a:spcBef>
              <a:buClr>
                <a:schemeClr val="dk1"/>
              </a:buClr>
              <a:buFont typeface="Arial"/>
              <a:buNone/>
              <a:defRPr sz="1600" b="1" i="0" u="none" strike="noStrike" cap="none">
                <a:solidFill>
                  <a:schemeClr val="dk1"/>
                </a:solidFill>
                <a:latin typeface="Calibri"/>
                <a:ea typeface="Calibri"/>
                <a:cs typeface="Calibri"/>
                <a:sym typeface="Calibri"/>
              </a:defRPr>
            </a:lvl8pPr>
            <a:lvl9pPr marL="3659171" marR="0" lvl="8" indent="0" algn="l" rtl="0">
              <a:spcBef>
                <a:spcPts val="352"/>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55" name="Shape 1055"/>
          <p:cNvSpPr txBox="1">
            <a:spLocks noGrp="1"/>
          </p:cNvSpPr>
          <p:nvPr>
            <p:ph type="body" idx="2"/>
          </p:nvPr>
        </p:nvSpPr>
        <p:spPr>
          <a:xfrm>
            <a:off x="457199" y="2174875"/>
            <a:ext cx="4040187" cy="3951288"/>
          </a:xfrm>
          <a:prstGeom prst="rect">
            <a:avLst/>
          </a:prstGeom>
          <a:noFill/>
          <a:ln>
            <a:noFill/>
          </a:ln>
        </p:spPr>
        <p:txBody>
          <a:bodyPr lIns="91373" tIns="91373" rIns="91373" bIns="91373" anchor="t" anchorCtr="0"/>
          <a:lstStyle>
            <a:lvl1pPr marL="339142" marR="0" lvl="0" indent="-187423" algn="l" rtl="0">
              <a:spcBef>
                <a:spcPts val="492"/>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0758" marR="0" lvl="1" indent="-160647"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2371" marR="0" lvl="2" indent="-116022" algn="l" rtl="0">
              <a:spcBef>
                <a:spcPts val="352"/>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597538" marR="0" lvl="3" indent="-124949" algn="l" rtl="0">
              <a:spcBef>
                <a:spcPts val="352"/>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2705" marR="0" lvl="4" indent="-124949" algn="l" rtl="0">
              <a:spcBef>
                <a:spcPts val="352"/>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6793" marR="0" lvl="5" indent="-133871" algn="l" rtl="0">
              <a:spcBef>
                <a:spcPts val="352"/>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960" marR="0" lvl="6" indent="-124949" algn="l" rtl="0">
              <a:spcBef>
                <a:spcPts val="352"/>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7125" marR="0" lvl="7" indent="-124949" algn="l" rtl="0">
              <a:spcBef>
                <a:spcPts val="352"/>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2286" marR="0" lvl="8" indent="-124949" algn="l" rtl="0">
              <a:spcBef>
                <a:spcPts val="352"/>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56" name="Shape 1056"/>
          <p:cNvSpPr txBox="1">
            <a:spLocks noGrp="1"/>
          </p:cNvSpPr>
          <p:nvPr>
            <p:ph type="body" idx="3"/>
          </p:nvPr>
        </p:nvSpPr>
        <p:spPr>
          <a:xfrm>
            <a:off x="4645055" y="1535118"/>
            <a:ext cx="4041775" cy="639761"/>
          </a:xfrm>
          <a:prstGeom prst="rect">
            <a:avLst/>
          </a:prstGeom>
          <a:noFill/>
          <a:ln>
            <a:noFill/>
          </a:ln>
        </p:spPr>
        <p:txBody>
          <a:bodyPr lIns="91373" tIns="91373" rIns="91373" bIns="91373" anchor="b" anchorCtr="0"/>
          <a:lstStyle>
            <a:lvl1pPr marL="0" marR="0" lvl="0" indent="0" algn="l" rtl="0">
              <a:spcBef>
                <a:spcPts val="492"/>
              </a:spcBef>
              <a:buClr>
                <a:schemeClr val="dk1"/>
              </a:buClr>
              <a:buFont typeface="Arial"/>
              <a:buNone/>
              <a:defRPr sz="2400" b="1" i="0" u="none" strike="noStrike" cap="none">
                <a:solidFill>
                  <a:schemeClr val="dk1"/>
                </a:solidFill>
                <a:latin typeface="Calibri"/>
                <a:ea typeface="Calibri"/>
                <a:cs typeface="Calibri"/>
                <a:sym typeface="Calibri"/>
              </a:defRPr>
            </a:lvl1pPr>
            <a:lvl2pPr marL="455164" marR="0" lvl="1" indent="0" algn="l" rtl="0">
              <a:spcBef>
                <a:spcPts val="422"/>
              </a:spcBef>
              <a:buClr>
                <a:schemeClr val="dk1"/>
              </a:buClr>
              <a:buFont typeface="Arial"/>
              <a:buNone/>
              <a:defRPr sz="2000" b="1" i="0" u="none" strike="noStrike" cap="none">
                <a:solidFill>
                  <a:schemeClr val="dk1"/>
                </a:solidFill>
                <a:latin typeface="Calibri"/>
                <a:ea typeface="Calibri"/>
                <a:cs typeface="Calibri"/>
                <a:sym typeface="Calibri"/>
              </a:defRPr>
            </a:lvl2pPr>
            <a:lvl3pPr marL="910328" marR="0" lvl="2" indent="0" algn="l" rtl="0">
              <a:spcBef>
                <a:spcPts val="352"/>
              </a:spcBef>
              <a:buClr>
                <a:schemeClr val="dk1"/>
              </a:buClr>
              <a:buFont typeface="Arial"/>
              <a:buNone/>
              <a:defRPr sz="1800" b="1" i="0" u="none" strike="noStrike" cap="none">
                <a:solidFill>
                  <a:schemeClr val="dk1"/>
                </a:solidFill>
                <a:latin typeface="Calibri"/>
                <a:ea typeface="Calibri"/>
                <a:cs typeface="Calibri"/>
                <a:sym typeface="Calibri"/>
              </a:defRPr>
            </a:lvl3pPr>
            <a:lvl4pPr marL="1374416" marR="0" lvl="3" indent="0" algn="l" rtl="0">
              <a:spcBef>
                <a:spcPts val="352"/>
              </a:spcBef>
              <a:buClr>
                <a:schemeClr val="dk1"/>
              </a:buClr>
              <a:buFont typeface="Arial"/>
              <a:buNone/>
              <a:defRPr sz="1600" b="1" i="0" u="none" strike="noStrike" cap="none">
                <a:solidFill>
                  <a:schemeClr val="dk1"/>
                </a:solidFill>
                <a:latin typeface="Calibri"/>
                <a:ea typeface="Calibri"/>
                <a:cs typeface="Calibri"/>
                <a:sym typeface="Calibri"/>
              </a:defRPr>
            </a:lvl4pPr>
            <a:lvl5pPr marL="1829585" marR="0" lvl="4" indent="0" algn="l" rtl="0">
              <a:spcBef>
                <a:spcPts val="352"/>
              </a:spcBef>
              <a:buClr>
                <a:schemeClr val="dk1"/>
              </a:buClr>
              <a:buFont typeface="Arial"/>
              <a:buNone/>
              <a:defRPr sz="1600" b="1" i="0" u="none" strike="noStrike" cap="none">
                <a:solidFill>
                  <a:schemeClr val="dk1"/>
                </a:solidFill>
                <a:latin typeface="Calibri"/>
                <a:ea typeface="Calibri"/>
                <a:cs typeface="Calibri"/>
                <a:sym typeface="Calibri"/>
              </a:defRPr>
            </a:lvl5pPr>
            <a:lvl6pPr marL="2284749" marR="0" lvl="5" indent="0" algn="l" rtl="0">
              <a:spcBef>
                <a:spcPts val="352"/>
              </a:spcBef>
              <a:buClr>
                <a:schemeClr val="dk1"/>
              </a:buClr>
              <a:buFont typeface="Arial"/>
              <a:buNone/>
              <a:defRPr sz="1600" b="1" i="0" u="none" strike="noStrike" cap="none">
                <a:solidFill>
                  <a:schemeClr val="dk1"/>
                </a:solidFill>
                <a:latin typeface="Calibri"/>
                <a:ea typeface="Calibri"/>
                <a:cs typeface="Calibri"/>
                <a:sym typeface="Calibri"/>
              </a:defRPr>
            </a:lvl6pPr>
            <a:lvl7pPr marL="2739916" marR="0" lvl="6" indent="0" algn="l" rtl="0">
              <a:spcBef>
                <a:spcPts val="352"/>
              </a:spcBef>
              <a:buClr>
                <a:schemeClr val="dk1"/>
              </a:buClr>
              <a:buFont typeface="Arial"/>
              <a:buNone/>
              <a:defRPr sz="1600" b="1" i="0" u="none" strike="noStrike" cap="none">
                <a:solidFill>
                  <a:schemeClr val="dk1"/>
                </a:solidFill>
                <a:latin typeface="Calibri"/>
                <a:ea typeface="Calibri"/>
                <a:cs typeface="Calibri"/>
                <a:sym typeface="Calibri"/>
              </a:defRPr>
            </a:lvl7pPr>
            <a:lvl8pPr marL="3195080" marR="0" lvl="7" indent="0" algn="l" rtl="0">
              <a:spcBef>
                <a:spcPts val="352"/>
              </a:spcBef>
              <a:buClr>
                <a:schemeClr val="dk1"/>
              </a:buClr>
              <a:buFont typeface="Arial"/>
              <a:buNone/>
              <a:defRPr sz="1600" b="1" i="0" u="none" strike="noStrike" cap="none">
                <a:solidFill>
                  <a:schemeClr val="dk1"/>
                </a:solidFill>
                <a:latin typeface="Calibri"/>
                <a:ea typeface="Calibri"/>
                <a:cs typeface="Calibri"/>
                <a:sym typeface="Calibri"/>
              </a:defRPr>
            </a:lvl8pPr>
            <a:lvl9pPr marL="3659171" marR="0" lvl="8" indent="0" algn="l" rtl="0">
              <a:spcBef>
                <a:spcPts val="352"/>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57" name="Shape 1057"/>
          <p:cNvSpPr txBox="1">
            <a:spLocks noGrp="1"/>
          </p:cNvSpPr>
          <p:nvPr>
            <p:ph type="body" idx="4"/>
          </p:nvPr>
        </p:nvSpPr>
        <p:spPr>
          <a:xfrm>
            <a:off x="4645055" y="2174875"/>
            <a:ext cx="4041775" cy="3951288"/>
          </a:xfrm>
          <a:prstGeom prst="rect">
            <a:avLst/>
          </a:prstGeom>
          <a:noFill/>
          <a:ln>
            <a:noFill/>
          </a:ln>
        </p:spPr>
        <p:txBody>
          <a:bodyPr lIns="91373" tIns="91373" rIns="91373" bIns="91373" anchor="t" anchorCtr="0"/>
          <a:lstStyle>
            <a:lvl1pPr marL="339142" marR="0" lvl="0" indent="-187423" algn="l" rtl="0">
              <a:spcBef>
                <a:spcPts val="492"/>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0758" marR="0" lvl="1" indent="-160647"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2371" marR="0" lvl="2" indent="-116022" algn="l" rtl="0">
              <a:spcBef>
                <a:spcPts val="352"/>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597538" marR="0" lvl="3" indent="-124949" algn="l" rtl="0">
              <a:spcBef>
                <a:spcPts val="352"/>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2705" marR="0" lvl="4" indent="-124949" algn="l" rtl="0">
              <a:spcBef>
                <a:spcPts val="352"/>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6793" marR="0" lvl="5" indent="-133871" algn="l" rtl="0">
              <a:spcBef>
                <a:spcPts val="352"/>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960" marR="0" lvl="6" indent="-124949" algn="l" rtl="0">
              <a:spcBef>
                <a:spcPts val="352"/>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7125" marR="0" lvl="7" indent="-124949" algn="l" rtl="0">
              <a:spcBef>
                <a:spcPts val="352"/>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2286" marR="0" lvl="8" indent="-124949" algn="l" rtl="0">
              <a:spcBef>
                <a:spcPts val="352"/>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58" name="Shape 1058"/>
          <p:cNvSpPr txBox="1">
            <a:spLocks noGrp="1"/>
          </p:cNvSpPr>
          <p:nvPr>
            <p:ph type="dt" idx="10"/>
          </p:nvPr>
        </p:nvSpPr>
        <p:spPr>
          <a:xfrm>
            <a:off x="457200" y="6356389"/>
            <a:ext cx="2133600" cy="365124"/>
          </a:xfrm>
          <a:prstGeom prst="rect">
            <a:avLst/>
          </a:prstGeom>
          <a:noFill/>
          <a:ln>
            <a:noFill/>
          </a:ln>
        </p:spPr>
        <p:txBody>
          <a:bodyPr lIns="91373" tIns="91373" rIns="91373" bIns="91373" anchor="ctr" anchorCtr="0"/>
          <a:lstStyle>
            <a:lvl1pPr marL="0" marR="0" lvl="0" indent="0" algn="l"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59" name="Shape 1059"/>
          <p:cNvSpPr txBox="1">
            <a:spLocks noGrp="1"/>
          </p:cNvSpPr>
          <p:nvPr>
            <p:ph type="ftr" idx="11"/>
          </p:nvPr>
        </p:nvSpPr>
        <p:spPr>
          <a:xfrm>
            <a:off x="3124199" y="6356389"/>
            <a:ext cx="2895600" cy="365124"/>
          </a:xfrm>
          <a:prstGeom prst="rect">
            <a:avLst/>
          </a:prstGeom>
          <a:noFill/>
          <a:ln>
            <a:noFill/>
          </a:ln>
        </p:spPr>
        <p:txBody>
          <a:bodyPr lIns="91373" tIns="91373" rIns="91373" bIns="91373" anchor="ctr" anchorCtr="0"/>
          <a:lstStyle>
            <a:lvl1pPr marL="0" marR="0" lvl="0" indent="0" algn="ctr"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60" name="Shape 1060"/>
          <p:cNvSpPr txBox="1">
            <a:spLocks noGrp="1"/>
          </p:cNvSpPr>
          <p:nvPr>
            <p:ph type="sldNum" idx="12"/>
          </p:nvPr>
        </p:nvSpPr>
        <p:spPr>
          <a:xfrm>
            <a:off x="6553200" y="6356389"/>
            <a:ext cx="2133600" cy="365124"/>
          </a:xfrm>
          <a:prstGeom prst="rect">
            <a:avLst/>
          </a:prstGeom>
          <a:noFill/>
          <a:ln>
            <a:noFill/>
          </a:ln>
        </p:spPr>
        <p:txBody>
          <a:bodyPr lIns="91373" tIns="45678" rIns="91373" bIns="45678" anchor="ctr" anchorCtr="0">
            <a:noAutofit/>
          </a:bodyPr>
          <a:lstStyle/>
          <a:p>
            <a:pPr algn="r">
              <a:buSzPct val="25000"/>
            </a:pPr>
            <a:fld id="{00000000-1234-1234-1234-123412341234}" type="slidenum">
              <a:rPr lang="en-US" sz="1200" smtClean="0">
                <a:solidFill>
                  <a:srgbClr val="888888"/>
                </a:solidFill>
                <a:latin typeface="Garamond"/>
                <a:ea typeface="Garamond"/>
                <a:cs typeface="Garamond"/>
                <a:sym typeface="Garamond"/>
              </a:rPr>
              <a:pPr algn="r">
                <a:buSzPct val="25000"/>
              </a:pPr>
              <a:t>‹#›</a:t>
            </a:fld>
            <a:endParaRPr lang="en-US" sz="1200">
              <a:solidFill>
                <a:srgbClr val="888888"/>
              </a:solidFill>
              <a:latin typeface="Garamond"/>
              <a:ea typeface="Garamond"/>
              <a:cs typeface="Garamond"/>
              <a:sym typeface="Garamond"/>
            </a:endParaRPr>
          </a:p>
        </p:txBody>
      </p:sp>
    </p:spTree>
    <p:extLst>
      <p:ext uri="{BB962C8B-B14F-4D97-AF65-F5344CB8AC3E}">
        <p14:creationId xmlns:p14="http://schemas.microsoft.com/office/powerpoint/2010/main" val="1416058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Title Only">
    <p:spTree>
      <p:nvGrpSpPr>
        <p:cNvPr id="1" name="Shape 1061"/>
        <p:cNvGrpSpPr/>
        <p:nvPr/>
      </p:nvGrpSpPr>
      <p:grpSpPr>
        <a:xfrm>
          <a:off x="0" y="0"/>
          <a:ext cx="0" cy="0"/>
          <a:chOff x="0" y="0"/>
          <a:chExt cx="0" cy="0"/>
        </a:xfrm>
      </p:grpSpPr>
      <p:sp>
        <p:nvSpPr>
          <p:cNvPr id="1062" name="Shape 1062"/>
          <p:cNvSpPr txBox="1">
            <a:spLocks noGrp="1"/>
          </p:cNvSpPr>
          <p:nvPr>
            <p:ph type="dt" idx="10"/>
          </p:nvPr>
        </p:nvSpPr>
        <p:spPr>
          <a:xfrm>
            <a:off x="457200" y="6356389"/>
            <a:ext cx="2133600" cy="365124"/>
          </a:xfrm>
          <a:prstGeom prst="rect">
            <a:avLst/>
          </a:prstGeom>
          <a:noFill/>
          <a:ln>
            <a:noFill/>
          </a:ln>
        </p:spPr>
        <p:txBody>
          <a:bodyPr lIns="91373" tIns="91373" rIns="91373" bIns="91373" anchor="ctr" anchorCtr="0"/>
          <a:lstStyle>
            <a:lvl1pPr marL="0" marR="0" lvl="0" indent="0" algn="l"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63" name="Shape 1063"/>
          <p:cNvSpPr txBox="1">
            <a:spLocks noGrp="1"/>
          </p:cNvSpPr>
          <p:nvPr>
            <p:ph type="ftr" idx="11"/>
          </p:nvPr>
        </p:nvSpPr>
        <p:spPr>
          <a:xfrm>
            <a:off x="3124199" y="6356389"/>
            <a:ext cx="2895600" cy="365124"/>
          </a:xfrm>
          <a:prstGeom prst="rect">
            <a:avLst/>
          </a:prstGeom>
          <a:noFill/>
          <a:ln>
            <a:noFill/>
          </a:ln>
        </p:spPr>
        <p:txBody>
          <a:bodyPr lIns="91373" tIns="91373" rIns="91373" bIns="91373" anchor="ctr" anchorCtr="0"/>
          <a:lstStyle>
            <a:lvl1pPr marL="0" marR="0" lvl="0" indent="0" algn="ctr"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64" name="Shape 1064"/>
          <p:cNvSpPr txBox="1">
            <a:spLocks noGrp="1"/>
          </p:cNvSpPr>
          <p:nvPr>
            <p:ph type="sldNum" idx="12"/>
          </p:nvPr>
        </p:nvSpPr>
        <p:spPr>
          <a:xfrm>
            <a:off x="6553200" y="6356389"/>
            <a:ext cx="2133600" cy="365124"/>
          </a:xfrm>
          <a:prstGeom prst="rect">
            <a:avLst/>
          </a:prstGeom>
          <a:noFill/>
          <a:ln>
            <a:noFill/>
          </a:ln>
        </p:spPr>
        <p:txBody>
          <a:bodyPr lIns="91373" tIns="45678" rIns="91373" bIns="45678" anchor="ctr" anchorCtr="0">
            <a:noAutofit/>
          </a:bodyPr>
          <a:lstStyle/>
          <a:p>
            <a:pPr algn="r">
              <a:buSzPct val="25000"/>
            </a:pPr>
            <a:fld id="{00000000-1234-1234-1234-123412341234}" type="slidenum">
              <a:rPr lang="en-US" sz="1200" smtClean="0">
                <a:solidFill>
                  <a:srgbClr val="888888"/>
                </a:solidFill>
                <a:latin typeface="Garamond"/>
                <a:ea typeface="Garamond"/>
                <a:cs typeface="Garamond"/>
                <a:sym typeface="Garamond"/>
              </a:rPr>
              <a:pPr algn="r">
                <a:buSzPct val="25000"/>
              </a:pPr>
              <a:t>‹#›</a:t>
            </a:fld>
            <a:endParaRPr lang="en-US" sz="1200">
              <a:solidFill>
                <a:srgbClr val="888888"/>
              </a:solidFill>
              <a:latin typeface="Garamond"/>
              <a:ea typeface="Garamond"/>
              <a:cs typeface="Garamond"/>
              <a:sym typeface="Garamond"/>
            </a:endParaRPr>
          </a:p>
        </p:txBody>
      </p:sp>
    </p:spTree>
    <p:extLst>
      <p:ext uri="{BB962C8B-B14F-4D97-AF65-F5344CB8AC3E}">
        <p14:creationId xmlns:p14="http://schemas.microsoft.com/office/powerpoint/2010/main" val="1730482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1065"/>
        <p:cNvGrpSpPr/>
        <p:nvPr/>
      </p:nvGrpSpPr>
      <p:grpSpPr>
        <a:xfrm>
          <a:off x="0" y="0"/>
          <a:ext cx="0" cy="0"/>
          <a:chOff x="0" y="0"/>
          <a:chExt cx="0" cy="0"/>
        </a:xfrm>
      </p:grpSpPr>
      <p:sp>
        <p:nvSpPr>
          <p:cNvPr id="1066" name="Shape 1066"/>
          <p:cNvSpPr txBox="1">
            <a:spLocks noGrp="1"/>
          </p:cNvSpPr>
          <p:nvPr>
            <p:ph type="dt" idx="10"/>
          </p:nvPr>
        </p:nvSpPr>
        <p:spPr>
          <a:xfrm>
            <a:off x="457200" y="6356389"/>
            <a:ext cx="2133600" cy="365124"/>
          </a:xfrm>
          <a:prstGeom prst="rect">
            <a:avLst/>
          </a:prstGeom>
          <a:noFill/>
          <a:ln>
            <a:noFill/>
          </a:ln>
        </p:spPr>
        <p:txBody>
          <a:bodyPr lIns="91373" tIns="91373" rIns="91373" bIns="91373" anchor="ctr" anchorCtr="0"/>
          <a:lstStyle>
            <a:lvl1pPr marL="0" marR="0" lvl="0" indent="0" algn="l"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67" name="Shape 1067"/>
          <p:cNvSpPr txBox="1">
            <a:spLocks noGrp="1"/>
          </p:cNvSpPr>
          <p:nvPr>
            <p:ph type="ftr" idx="11"/>
          </p:nvPr>
        </p:nvSpPr>
        <p:spPr>
          <a:xfrm>
            <a:off x="3124199" y="6356389"/>
            <a:ext cx="2895600" cy="365124"/>
          </a:xfrm>
          <a:prstGeom prst="rect">
            <a:avLst/>
          </a:prstGeom>
          <a:noFill/>
          <a:ln>
            <a:noFill/>
          </a:ln>
        </p:spPr>
        <p:txBody>
          <a:bodyPr lIns="91373" tIns="91373" rIns="91373" bIns="91373" anchor="ctr" anchorCtr="0"/>
          <a:lstStyle>
            <a:lvl1pPr marL="0" marR="0" lvl="0" indent="0" algn="ctr"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68" name="Shape 1068"/>
          <p:cNvSpPr txBox="1">
            <a:spLocks noGrp="1"/>
          </p:cNvSpPr>
          <p:nvPr>
            <p:ph type="sldNum" idx="12"/>
          </p:nvPr>
        </p:nvSpPr>
        <p:spPr>
          <a:xfrm>
            <a:off x="6553200" y="6356389"/>
            <a:ext cx="2133600" cy="365124"/>
          </a:xfrm>
          <a:prstGeom prst="rect">
            <a:avLst/>
          </a:prstGeom>
          <a:noFill/>
          <a:ln>
            <a:noFill/>
          </a:ln>
        </p:spPr>
        <p:txBody>
          <a:bodyPr lIns="91373" tIns="45678" rIns="91373" bIns="45678" anchor="ctr" anchorCtr="0">
            <a:noAutofit/>
          </a:bodyPr>
          <a:lstStyle/>
          <a:p>
            <a:pPr algn="r">
              <a:buSzPct val="25000"/>
            </a:pPr>
            <a:fld id="{00000000-1234-1234-1234-123412341234}" type="slidenum">
              <a:rPr lang="en-US" sz="1200" smtClean="0">
                <a:solidFill>
                  <a:srgbClr val="888888"/>
                </a:solidFill>
                <a:latin typeface="Garamond"/>
                <a:ea typeface="Garamond"/>
                <a:cs typeface="Garamond"/>
                <a:sym typeface="Garamond"/>
              </a:rPr>
              <a:pPr algn="r">
                <a:buSzPct val="25000"/>
              </a:pPr>
              <a:t>‹#›</a:t>
            </a:fld>
            <a:endParaRPr lang="en-US" sz="1200">
              <a:solidFill>
                <a:srgbClr val="888888"/>
              </a:solidFill>
              <a:latin typeface="Garamond"/>
              <a:ea typeface="Garamond"/>
              <a:cs typeface="Garamond"/>
              <a:sym typeface="Garamond"/>
            </a:endParaRPr>
          </a:p>
        </p:txBody>
      </p:sp>
    </p:spTree>
    <p:extLst>
      <p:ext uri="{BB962C8B-B14F-4D97-AF65-F5344CB8AC3E}">
        <p14:creationId xmlns:p14="http://schemas.microsoft.com/office/powerpoint/2010/main" val="2303753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1069"/>
        <p:cNvGrpSpPr/>
        <p:nvPr/>
      </p:nvGrpSpPr>
      <p:grpSpPr>
        <a:xfrm>
          <a:off x="0" y="0"/>
          <a:ext cx="0" cy="0"/>
          <a:chOff x="0" y="0"/>
          <a:chExt cx="0" cy="0"/>
        </a:xfrm>
      </p:grpSpPr>
      <p:sp>
        <p:nvSpPr>
          <p:cNvPr id="1070" name="Shape 1070"/>
          <p:cNvSpPr txBox="1">
            <a:spLocks noGrp="1"/>
          </p:cNvSpPr>
          <p:nvPr>
            <p:ph type="dt" idx="10"/>
          </p:nvPr>
        </p:nvSpPr>
        <p:spPr>
          <a:xfrm>
            <a:off x="457200" y="6356389"/>
            <a:ext cx="2133600" cy="365124"/>
          </a:xfrm>
          <a:prstGeom prst="rect">
            <a:avLst/>
          </a:prstGeom>
          <a:noFill/>
          <a:ln>
            <a:noFill/>
          </a:ln>
        </p:spPr>
        <p:txBody>
          <a:bodyPr lIns="91373" tIns="91373" rIns="91373" bIns="91373" anchor="ctr" anchorCtr="0"/>
          <a:lstStyle>
            <a:lvl1pPr marL="0" marR="0" lvl="0" indent="0" algn="l"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71" name="Shape 1071"/>
          <p:cNvSpPr txBox="1">
            <a:spLocks noGrp="1"/>
          </p:cNvSpPr>
          <p:nvPr>
            <p:ph type="ftr" idx="11"/>
          </p:nvPr>
        </p:nvSpPr>
        <p:spPr>
          <a:xfrm>
            <a:off x="3124199" y="6356389"/>
            <a:ext cx="2895600" cy="365124"/>
          </a:xfrm>
          <a:prstGeom prst="rect">
            <a:avLst/>
          </a:prstGeom>
          <a:noFill/>
          <a:ln>
            <a:noFill/>
          </a:ln>
        </p:spPr>
        <p:txBody>
          <a:bodyPr lIns="91373" tIns="91373" rIns="91373" bIns="91373" anchor="ctr" anchorCtr="0"/>
          <a:lstStyle>
            <a:lvl1pPr marL="0" marR="0" lvl="0" indent="0" algn="ctr"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72" name="Shape 1072"/>
          <p:cNvSpPr txBox="1">
            <a:spLocks noGrp="1"/>
          </p:cNvSpPr>
          <p:nvPr>
            <p:ph type="sldNum" idx="12"/>
          </p:nvPr>
        </p:nvSpPr>
        <p:spPr>
          <a:xfrm>
            <a:off x="6553200" y="6356389"/>
            <a:ext cx="2133600" cy="365124"/>
          </a:xfrm>
          <a:prstGeom prst="rect">
            <a:avLst/>
          </a:prstGeom>
          <a:noFill/>
          <a:ln>
            <a:noFill/>
          </a:ln>
        </p:spPr>
        <p:txBody>
          <a:bodyPr lIns="91373" tIns="45678" rIns="91373" bIns="45678" anchor="ctr" anchorCtr="0">
            <a:noAutofit/>
          </a:bodyPr>
          <a:lstStyle/>
          <a:p>
            <a:pPr algn="r">
              <a:buSzPct val="25000"/>
            </a:pPr>
            <a:fld id="{00000000-1234-1234-1234-123412341234}" type="slidenum">
              <a:rPr lang="en-US" sz="1200" smtClean="0">
                <a:solidFill>
                  <a:srgbClr val="888888"/>
                </a:solidFill>
                <a:latin typeface="Garamond"/>
                <a:ea typeface="Garamond"/>
                <a:cs typeface="Garamond"/>
                <a:sym typeface="Garamond"/>
              </a:rPr>
              <a:pPr algn="r">
                <a:buSzPct val="25000"/>
              </a:pPr>
              <a:t>‹#›</a:t>
            </a:fld>
            <a:endParaRPr lang="en-US" sz="1200">
              <a:solidFill>
                <a:srgbClr val="888888"/>
              </a:solidFill>
              <a:latin typeface="Garamond"/>
              <a:ea typeface="Garamond"/>
              <a:cs typeface="Garamond"/>
              <a:sym typeface="Garamond"/>
            </a:endParaRPr>
          </a:p>
        </p:txBody>
      </p:sp>
    </p:spTree>
    <p:extLst>
      <p:ext uri="{BB962C8B-B14F-4D97-AF65-F5344CB8AC3E}">
        <p14:creationId xmlns:p14="http://schemas.microsoft.com/office/powerpoint/2010/main" val="494791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1073"/>
        <p:cNvGrpSpPr/>
        <p:nvPr/>
      </p:nvGrpSpPr>
      <p:grpSpPr>
        <a:xfrm>
          <a:off x="0" y="0"/>
          <a:ext cx="0" cy="0"/>
          <a:chOff x="0" y="0"/>
          <a:chExt cx="0" cy="0"/>
        </a:xfrm>
      </p:grpSpPr>
      <p:sp>
        <p:nvSpPr>
          <p:cNvPr id="1074" name="Shape 1074"/>
          <p:cNvSpPr txBox="1">
            <a:spLocks noGrp="1"/>
          </p:cNvSpPr>
          <p:nvPr>
            <p:ph type="body" idx="1"/>
          </p:nvPr>
        </p:nvSpPr>
        <p:spPr>
          <a:xfrm rot="5400000">
            <a:off x="2309039" y="-251614"/>
            <a:ext cx="4525963" cy="8229600"/>
          </a:xfrm>
          <a:prstGeom prst="rect">
            <a:avLst/>
          </a:prstGeom>
          <a:noFill/>
          <a:ln>
            <a:noFill/>
          </a:ln>
        </p:spPr>
        <p:txBody>
          <a:bodyPr lIns="91373" tIns="91373" rIns="91373" bIns="91373" anchor="t" anchorCtr="0"/>
          <a:lstStyle>
            <a:lvl1pPr marL="339142" marR="0" lvl="0" indent="-133871" algn="l" rtl="0">
              <a:spcBef>
                <a:spcPts val="633"/>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0758" marR="0" lvl="1" indent="-107100" algn="l" rtl="0">
              <a:spcBef>
                <a:spcPts val="562"/>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2371" marR="0" lvl="2" indent="-80324" algn="l" rtl="0">
              <a:spcBef>
                <a:spcPts val="492"/>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7538" marR="0" lvl="3"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2705" marR="0" lvl="4"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6793" marR="0" lvl="5"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960" marR="0" lvl="6"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125" marR="0" lvl="7"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2286" marR="0" lvl="8"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5" name="Shape 1075"/>
          <p:cNvSpPr txBox="1">
            <a:spLocks noGrp="1"/>
          </p:cNvSpPr>
          <p:nvPr>
            <p:ph type="dt" idx="10"/>
          </p:nvPr>
        </p:nvSpPr>
        <p:spPr>
          <a:xfrm>
            <a:off x="457200" y="6356389"/>
            <a:ext cx="2133600" cy="365124"/>
          </a:xfrm>
          <a:prstGeom prst="rect">
            <a:avLst/>
          </a:prstGeom>
          <a:noFill/>
          <a:ln>
            <a:noFill/>
          </a:ln>
        </p:spPr>
        <p:txBody>
          <a:bodyPr lIns="91373" tIns="91373" rIns="91373" bIns="91373" anchor="ctr" anchorCtr="0"/>
          <a:lstStyle>
            <a:lvl1pPr marL="0" marR="0" lvl="0" indent="0" algn="l"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76" name="Shape 1076"/>
          <p:cNvSpPr txBox="1">
            <a:spLocks noGrp="1"/>
          </p:cNvSpPr>
          <p:nvPr>
            <p:ph type="ftr" idx="11"/>
          </p:nvPr>
        </p:nvSpPr>
        <p:spPr>
          <a:xfrm>
            <a:off x="3124199" y="6356389"/>
            <a:ext cx="2895600" cy="365124"/>
          </a:xfrm>
          <a:prstGeom prst="rect">
            <a:avLst/>
          </a:prstGeom>
          <a:noFill/>
          <a:ln>
            <a:noFill/>
          </a:ln>
        </p:spPr>
        <p:txBody>
          <a:bodyPr lIns="91373" tIns="91373" rIns="91373" bIns="91373" anchor="ctr" anchorCtr="0"/>
          <a:lstStyle>
            <a:lvl1pPr marL="0" marR="0" lvl="0" indent="0" algn="ctr"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77" name="Shape 1077"/>
          <p:cNvSpPr txBox="1">
            <a:spLocks noGrp="1"/>
          </p:cNvSpPr>
          <p:nvPr>
            <p:ph type="sldNum" idx="12"/>
          </p:nvPr>
        </p:nvSpPr>
        <p:spPr>
          <a:xfrm>
            <a:off x="6553200" y="6356389"/>
            <a:ext cx="2133600" cy="365124"/>
          </a:xfrm>
          <a:prstGeom prst="rect">
            <a:avLst/>
          </a:prstGeom>
          <a:noFill/>
          <a:ln>
            <a:noFill/>
          </a:ln>
        </p:spPr>
        <p:txBody>
          <a:bodyPr lIns="91373" tIns="45678" rIns="91373" bIns="45678" anchor="ctr" anchorCtr="0">
            <a:noAutofit/>
          </a:bodyPr>
          <a:lstStyle/>
          <a:p>
            <a:pPr algn="r">
              <a:buSzPct val="25000"/>
            </a:pPr>
            <a:fld id="{00000000-1234-1234-1234-123412341234}" type="slidenum">
              <a:rPr lang="en-US" sz="1200" smtClean="0">
                <a:solidFill>
                  <a:srgbClr val="888888"/>
                </a:solidFill>
                <a:latin typeface="Garamond"/>
                <a:ea typeface="Garamond"/>
                <a:cs typeface="Garamond"/>
                <a:sym typeface="Garamond"/>
              </a:rPr>
              <a:pPr algn="r">
                <a:buSzPct val="25000"/>
              </a:pPr>
              <a:t>‹#›</a:t>
            </a:fld>
            <a:endParaRPr lang="en-US" sz="1200">
              <a:solidFill>
                <a:srgbClr val="888888"/>
              </a:solidFill>
              <a:latin typeface="Garamond"/>
              <a:ea typeface="Garamond"/>
              <a:cs typeface="Garamond"/>
              <a:sym typeface="Garamond"/>
            </a:endParaRPr>
          </a:p>
        </p:txBody>
      </p:sp>
    </p:spTree>
    <p:extLst>
      <p:ext uri="{BB962C8B-B14F-4D97-AF65-F5344CB8AC3E}">
        <p14:creationId xmlns:p14="http://schemas.microsoft.com/office/powerpoint/2010/main" val="2282698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78"/>
        <p:cNvGrpSpPr/>
        <p:nvPr/>
      </p:nvGrpSpPr>
      <p:grpSpPr>
        <a:xfrm>
          <a:off x="0" y="0"/>
          <a:ext cx="0" cy="0"/>
          <a:chOff x="0" y="0"/>
          <a:chExt cx="0" cy="0"/>
        </a:xfrm>
      </p:grpSpPr>
      <p:sp>
        <p:nvSpPr>
          <p:cNvPr id="1079" name="Shape 1079"/>
          <p:cNvSpPr txBox="1">
            <a:spLocks noGrp="1"/>
          </p:cNvSpPr>
          <p:nvPr>
            <p:ph type="title"/>
          </p:nvPr>
        </p:nvSpPr>
        <p:spPr>
          <a:xfrm rot="5400000">
            <a:off x="4732337" y="2171701"/>
            <a:ext cx="5851524" cy="2057400"/>
          </a:xfrm>
          <a:prstGeom prst="rect">
            <a:avLst/>
          </a:prstGeom>
          <a:noFill/>
          <a:ln>
            <a:noFill/>
          </a:ln>
        </p:spPr>
        <p:txBody>
          <a:bodyPr lIns="91373" tIns="91373" rIns="91373" bIns="91373" anchor="t" anchorCtr="0"/>
          <a:lstStyle>
            <a:lvl1pPr marL="0" marR="0" lvl="0" indent="0" algn="ctr" rtl="0">
              <a:spcBef>
                <a:spcPts val="0"/>
              </a:spcBef>
              <a:buClr>
                <a:schemeClr val="dk1"/>
              </a:buClr>
              <a:buSzPct val="31746"/>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6923"/>
              <a:buNone/>
              <a:defRPr sz="1800"/>
            </a:lvl2pPr>
            <a:lvl3pPr lvl="2" indent="0">
              <a:spcBef>
                <a:spcPts val="0"/>
              </a:spcBef>
              <a:buSzPct val="76923"/>
              <a:buNone/>
              <a:defRPr sz="1800"/>
            </a:lvl3pPr>
            <a:lvl4pPr lvl="3" indent="0">
              <a:spcBef>
                <a:spcPts val="0"/>
              </a:spcBef>
              <a:buSzPct val="76923"/>
              <a:buNone/>
              <a:defRPr sz="1800"/>
            </a:lvl4pPr>
            <a:lvl5pPr lvl="4" indent="0">
              <a:spcBef>
                <a:spcPts val="0"/>
              </a:spcBef>
              <a:buSzPct val="76923"/>
              <a:buNone/>
              <a:defRPr sz="1800"/>
            </a:lvl5pPr>
            <a:lvl6pPr lvl="5" indent="0">
              <a:spcBef>
                <a:spcPts val="0"/>
              </a:spcBef>
              <a:buSzPct val="76923"/>
              <a:buNone/>
              <a:defRPr sz="1800"/>
            </a:lvl6pPr>
            <a:lvl7pPr lvl="6" indent="0">
              <a:spcBef>
                <a:spcPts val="0"/>
              </a:spcBef>
              <a:buSzPct val="76923"/>
              <a:buNone/>
              <a:defRPr sz="1800"/>
            </a:lvl7pPr>
            <a:lvl8pPr lvl="7" indent="0">
              <a:spcBef>
                <a:spcPts val="0"/>
              </a:spcBef>
              <a:buSzPct val="76923"/>
              <a:buNone/>
              <a:defRPr sz="1800"/>
            </a:lvl8pPr>
            <a:lvl9pPr lvl="8" indent="0">
              <a:spcBef>
                <a:spcPts val="0"/>
              </a:spcBef>
              <a:buSzPct val="76923"/>
              <a:buNone/>
              <a:defRPr sz="1800"/>
            </a:lvl9pPr>
          </a:lstStyle>
          <a:p>
            <a:endParaRPr/>
          </a:p>
        </p:txBody>
      </p:sp>
      <p:sp>
        <p:nvSpPr>
          <p:cNvPr id="1080" name="Shape 1080"/>
          <p:cNvSpPr txBox="1">
            <a:spLocks noGrp="1"/>
          </p:cNvSpPr>
          <p:nvPr>
            <p:ph type="body" idx="1"/>
          </p:nvPr>
        </p:nvSpPr>
        <p:spPr>
          <a:xfrm rot="5400000">
            <a:off x="541338" y="190511"/>
            <a:ext cx="5851524" cy="6019799"/>
          </a:xfrm>
          <a:prstGeom prst="rect">
            <a:avLst/>
          </a:prstGeom>
          <a:noFill/>
          <a:ln>
            <a:noFill/>
          </a:ln>
        </p:spPr>
        <p:txBody>
          <a:bodyPr lIns="91373" tIns="91373" rIns="91373" bIns="91373" anchor="t" anchorCtr="0"/>
          <a:lstStyle>
            <a:lvl1pPr marL="339142" marR="0" lvl="0" indent="-133871" algn="l" rtl="0">
              <a:spcBef>
                <a:spcPts val="633"/>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0758" marR="0" lvl="1" indent="-107100" algn="l" rtl="0">
              <a:spcBef>
                <a:spcPts val="562"/>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2371" marR="0" lvl="2" indent="-80324" algn="l" rtl="0">
              <a:spcBef>
                <a:spcPts val="492"/>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7538" marR="0" lvl="3"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2705" marR="0" lvl="4"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6793" marR="0" lvl="5"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960" marR="0" lvl="6"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125" marR="0" lvl="7"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2286" marR="0" lvl="8"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1" name="Shape 1081"/>
          <p:cNvSpPr txBox="1">
            <a:spLocks noGrp="1"/>
          </p:cNvSpPr>
          <p:nvPr>
            <p:ph type="dt" idx="10"/>
          </p:nvPr>
        </p:nvSpPr>
        <p:spPr>
          <a:xfrm>
            <a:off x="457200" y="6356389"/>
            <a:ext cx="2133600" cy="365124"/>
          </a:xfrm>
          <a:prstGeom prst="rect">
            <a:avLst/>
          </a:prstGeom>
          <a:noFill/>
          <a:ln>
            <a:noFill/>
          </a:ln>
        </p:spPr>
        <p:txBody>
          <a:bodyPr lIns="91373" tIns="91373" rIns="91373" bIns="91373" anchor="ctr" anchorCtr="0"/>
          <a:lstStyle>
            <a:lvl1pPr marL="0" marR="0" lvl="0" indent="0" algn="l"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82" name="Shape 1082"/>
          <p:cNvSpPr txBox="1">
            <a:spLocks noGrp="1"/>
          </p:cNvSpPr>
          <p:nvPr>
            <p:ph type="ftr" idx="11"/>
          </p:nvPr>
        </p:nvSpPr>
        <p:spPr>
          <a:xfrm>
            <a:off x="3124199" y="6356389"/>
            <a:ext cx="2895600" cy="365124"/>
          </a:xfrm>
          <a:prstGeom prst="rect">
            <a:avLst/>
          </a:prstGeom>
          <a:noFill/>
          <a:ln>
            <a:noFill/>
          </a:ln>
        </p:spPr>
        <p:txBody>
          <a:bodyPr lIns="91373" tIns="91373" rIns="91373" bIns="91373" anchor="ctr" anchorCtr="0"/>
          <a:lstStyle>
            <a:lvl1pPr marL="0" marR="0" lvl="0" indent="0" algn="ctr"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083" name="Shape 1083"/>
          <p:cNvSpPr txBox="1">
            <a:spLocks noGrp="1"/>
          </p:cNvSpPr>
          <p:nvPr>
            <p:ph type="sldNum" idx="12"/>
          </p:nvPr>
        </p:nvSpPr>
        <p:spPr>
          <a:xfrm>
            <a:off x="6553200" y="6356389"/>
            <a:ext cx="2133600" cy="365124"/>
          </a:xfrm>
          <a:prstGeom prst="rect">
            <a:avLst/>
          </a:prstGeom>
          <a:noFill/>
          <a:ln>
            <a:noFill/>
          </a:ln>
        </p:spPr>
        <p:txBody>
          <a:bodyPr lIns="91373" tIns="45678" rIns="91373" bIns="45678" anchor="ctr" anchorCtr="0">
            <a:noAutofit/>
          </a:bodyPr>
          <a:lstStyle/>
          <a:p>
            <a:pPr algn="r">
              <a:buSzPct val="25000"/>
            </a:pPr>
            <a:fld id="{00000000-1234-1234-1234-123412341234}" type="slidenum">
              <a:rPr lang="en-US" sz="1200" smtClean="0">
                <a:solidFill>
                  <a:srgbClr val="888888"/>
                </a:solidFill>
                <a:latin typeface="Garamond"/>
                <a:ea typeface="Garamond"/>
                <a:cs typeface="Garamond"/>
                <a:sym typeface="Garamond"/>
              </a:rPr>
              <a:pPr algn="r">
                <a:buSzPct val="25000"/>
              </a:pPr>
              <a:t>‹#›</a:t>
            </a:fld>
            <a:endParaRPr lang="en-US" sz="1200">
              <a:solidFill>
                <a:srgbClr val="888888"/>
              </a:solidFill>
              <a:latin typeface="Garamond"/>
              <a:ea typeface="Garamond"/>
              <a:cs typeface="Garamond"/>
              <a:sym typeface="Garamond"/>
            </a:endParaRPr>
          </a:p>
        </p:txBody>
      </p:sp>
    </p:spTree>
    <p:extLst>
      <p:ext uri="{BB962C8B-B14F-4D97-AF65-F5344CB8AC3E}">
        <p14:creationId xmlns:p14="http://schemas.microsoft.com/office/powerpoint/2010/main" val="2550531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084"/>
        <p:cNvGrpSpPr/>
        <p:nvPr/>
      </p:nvGrpSpPr>
      <p:grpSpPr>
        <a:xfrm>
          <a:off x="0" y="0"/>
          <a:ext cx="0" cy="0"/>
          <a:chOff x="0" y="0"/>
          <a:chExt cx="0" cy="0"/>
        </a:xfrm>
      </p:grpSpPr>
      <p:sp>
        <p:nvSpPr>
          <p:cNvPr id="1085" name="Shape 1085"/>
          <p:cNvSpPr txBox="1">
            <a:spLocks noGrp="1"/>
          </p:cNvSpPr>
          <p:nvPr>
            <p:ph type="body" idx="1"/>
          </p:nvPr>
        </p:nvSpPr>
        <p:spPr>
          <a:xfrm>
            <a:off x="457200" y="1600216"/>
            <a:ext cx="8229600" cy="4525963"/>
          </a:xfrm>
          <a:prstGeom prst="rect">
            <a:avLst/>
          </a:prstGeom>
          <a:noFill/>
          <a:ln>
            <a:noFill/>
          </a:ln>
        </p:spPr>
        <p:txBody>
          <a:bodyPr lIns="91373" tIns="91373" rIns="91373" bIns="91373" anchor="t" anchorCtr="0"/>
          <a:lstStyle>
            <a:lvl1pPr marL="0" marR="0" lvl="0" indent="0" algn="l" rtl="0">
              <a:spcBef>
                <a:spcPts val="633"/>
              </a:spcBef>
              <a:buClr>
                <a:srgbClr val="347576"/>
              </a:buClr>
              <a:buFont typeface="Arial"/>
              <a:buNone/>
              <a:defRPr sz="3200" b="0" i="0" u="none" strike="noStrike" cap="none">
                <a:solidFill>
                  <a:srgbClr val="347576"/>
                </a:solidFill>
                <a:latin typeface="Calibri"/>
                <a:ea typeface="Calibri"/>
                <a:cs typeface="Calibri"/>
                <a:sym typeface="Calibri"/>
              </a:defRPr>
            </a:lvl1pPr>
            <a:lvl2pPr marL="740758" marR="0" lvl="1" indent="-116022" algn="l" rtl="0">
              <a:spcBef>
                <a:spcPts val="562"/>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2371" marR="0" lvl="2" indent="-89247" algn="l" rtl="0">
              <a:spcBef>
                <a:spcPts val="492"/>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7538" marR="0" lvl="3" indent="-116022"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2705" marR="0" lvl="4"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6793" marR="0" lvl="5"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960" marR="0" lvl="6"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125" marR="0" lvl="7"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2286" marR="0" lvl="8"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6" name="Shape 1086"/>
          <p:cNvSpPr txBox="1">
            <a:spLocks noGrp="1"/>
          </p:cNvSpPr>
          <p:nvPr>
            <p:ph type="sldNum" idx="12"/>
          </p:nvPr>
        </p:nvSpPr>
        <p:spPr>
          <a:xfrm>
            <a:off x="330200" y="6268208"/>
            <a:ext cx="2133600" cy="365124"/>
          </a:xfrm>
          <a:prstGeom prst="rect">
            <a:avLst/>
          </a:prstGeom>
          <a:noFill/>
          <a:ln>
            <a:noFill/>
          </a:ln>
        </p:spPr>
        <p:txBody>
          <a:bodyPr lIns="91373" tIns="45678" rIns="91373" bIns="45678"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Tree>
    <p:extLst>
      <p:ext uri="{BB962C8B-B14F-4D97-AF65-F5344CB8AC3E}">
        <p14:creationId xmlns:p14="http://schemas.microsoft.com/office/powerpoint/2010/main" val="681074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846"/>
        <p:cNvGrpSpPr/>
        <p:nvPr/>
      </p:nvGrpSpPr>
      <p:grpSpPr>
        <a:xfrm>
          <a:off x="0" y="0"/>
          <a:ext cx="0" cy="0"/>
          <a:chOff x="0" y="0"/>
          <a:chExt cx="0" cy="0"/>
        </a:xfrm>
      </p:grpSpPr>
      <p:sp>
        <p:nvSpPr>
          <p:cNvPr id="847" name="Shape 847"/>
          <p:cNvSpPr txBox="1">
            <a:spLocks noGrp="1"/>
          </p:cNvSpPr>
          <p:nvPr>
            <p:ph type="body" idx="1"/>
          </p:nvPr>
        </p:nvSpPr>
        <p:spPr>
          <a:xfrm>
            <a:off x="722313" y="2906742"/>
            <a:ext cx="7772400" cy="1500187"/>
          </a:xfrm>
          <a:prstGeom prst="rect">
            <a:avLst/>
          </a:prstGeom>
          <a:noFill/>
          <a:ln>
            <a:noFill/>
          </a:ln>
        </p:spPr>
        <p:txBody>
          <a:bodyPr lIns="91326" tIns="91326" rIns="91326" bIns="91326" anchor="b" anchorCtr="0"/>
          <a:lstStyle>
            <a:lvl1pPr marL="0" marR="0" lvl="0" indent="0" algn="l" rtl="0">
              <a:spcBef>
                <a:spcPts val="422"/>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1pPr>
            <a:lvl2pPr marL="454932" marR="0" lvl="1" indent="-8929" algn="l" rtl="0">
              <a:spcBef>
                <a:spcPts val="352"/>
              </a:spcBef>
              <a:spcAft>
                <a:spcPts val="0"/>
              </a:spcAft>
              <a:buClr>
                <a:srgbClr val="888888"/>
              </a:buClr>
              <a:buFont typeface="Arial"/>
              <a:buNone/>
              <a:defRPr sz="1800" b="0" i="0" u="none" strike="noStrike" cap="none">
                <a:solidFill>
                  <a:srgbClr val="888888"/>
                </a:solidFill>
                <a:latin typeface="Arial"/>
                <a:ea typeface="Arial"/>
                <a:cs typeface="Arial"/>
                <a:sym typeface="Arial"/>
              </a:defRPr>
            </a:lvl2pPr>
            <a:lvl3pPr marL="909861" marR="0" lvl="2" indent="-8929" algn="l" rtl="0">
              <a:spcBef>
                <a:spcPts val="352"/>
              </a:spcBef>
              <a:spcAft>
                <a:spcPts val="0"/>
              </a:spcAft>
              <a:buClr>
                <a:srgbClr val="888888"/>
              </a:buClr>
              <a:buFont typeface="Arial"/>
              <a:buNone/>
              <a:defRPr sz="1600" b="0" i="0" u="none" strike="noStrike" cap="none">
                <a:solidFill>
                  <a:srgbClr val="888888"/>
                </a:solidFill>
                <a:latin typeface="Arial"/>
                <a:ea typeface="Arial"/>
                <a:cs typeface="Arial"/>
                <a:sym typeface="Arial"/>
              </a:defRPr>
            </a:lvl3pPr>
            <a:lvl4pPr marL="1373708" marR="0" lvl="3" indent="-17839" algn="l" rtl="0">
              <a:spcBef>
                <a:spcPts val="281"/>
              </a:spcBef>
              <a:spcAft>
                <a:spcPts val="0"/>
              </a:spcAft>
              <a:buClr>
                <a:srgbClr val="888888"/>
              </a:buClr>
              <a:buFont typeface="Arial"/>
              <a:buNone/>
              <a:defRPr sz="1400" b="0" i="0" u="none" strike="noStrike" cap="none">
                <a:solidFill>
                  <a:srgbClr val="888888"/>
                </a:solidFill>
                <a:latin typeface="Arial"/>
                <a:ea typeface="Arial"/>
                <a:cs typeface="Arial"/>
                <a:sym typeface="Arial"/>
              </a:defRPr>
            </a:lvl4pPr>
            <a:lvl5pPr marL="1828651" marR="0" lvl="4" indent="-17839" algn="l" rtl="0">
              <a:spcBef>
                <a:spcPts val="281"/>
              </a:spcBef>
              <a:spcAft>
                <a:spcPts val="0"/>
              </a:spcAft>
              <a:buClr>
                <a:srgbClr val="888888"/>
              </a:buClr>
              <a:buFont typeface="Arial"/>
              <a:buNone/>
              <a:defRPr sz="1400" b="0" i="0" u="none" strike="noStrike" cap="none">
                <a:solidFill>
                  <a:srgbClr val="888888"/>
                </a:solidFill>
                <a:latin typeface="Arial"/>
                <a:ea typeface="Arial"/>
                <a:cs typeface="Arial"/>
                <a:sym typeface="Arial"/>
              </a:defRPr>
            </a:lvl5pPr>
            <a:lvl6pPr marL="2283579" marR="0" lvl="5" indent="-8929" algn="l" rtl="0">
              <a:spcBef>
                <a:spcPts val="281"/>
              </a:spcBef>
              <a:buClr>
                <a:srgbClr val="888888"/>
              </a:buClr>
              <a:buFont typeface="Arial"/>
              <a:buNone/>
              <a:defRPr sz="1400" b="0" i="0" u="none" strike="noStrike" cap="none">
                <a:solidFill>
                  <a:srgbClr val="888888"/>
                </a:solidFill>
                <a:latin typeface="Arial"/>
                <a:ea typeface="Arial"/>
                <a:cs typeface="Arial"/>
                <a:sym typeface="Arial"/>
              </a:defRPr>
            </a:lvl6pPr>
            <a:lvl7pPr marL="2738514" marR="0" lvl="6" indent="-8929" algn="l" rtl="0">
              <a:spcBef>
                <a:spcPts val="281"/>
              </a:spcBef>
              <a:buClr>
                <a:srgbClr val="888888"/>
              </a:buClr>
              <a:buFont typeface="Arial"/>
              <a:buNone/>
              <a:defRPr sz="1400" b="0" i="0" u="none" strike="noStrike" cap="none">
                <a:solidFill>
                  <a:srgbClr val="888888"/>
                </a:solidFill>
                <a:latin typeface="Arial"/>
                <a:ea typeface="Arial"/>
                <a:cs typeface="Arial"/>
                <a:sym typeface="Arial"/>
              </a:defRPr>
            </a:lvl7pPr>
            <a:lvl8pPr marL="3193446" marR="0" lvl="7" indent="-8929" algn="l" rtl="0">
              <a:spcBef>
                <a:spcPts val="281"/>
              </a:spcBef>
              <a:buClr>
                <a:srgbClr val="888888"/>
              </a:buClr>
              <a:buFont typeface="Arial"/>
              <a:buNone/>
              <a:defRPr sz="1400" b="0" i="0" u="none" strike="noStrike" cap="none">
                <a:solidFill>
                  <a:srgbClr val="888888"/>
                </a:solidFill>
                <a:latin typeface="Arial"/>
                <a:ea typeface="Arial"/>
                <a:cs typeface="Arial"/>
                <a:sym typeface="Arial"/>
              </a:defRPr>
            </a:lvl8pPr>
            <a:lvl9pPr marL="3657301" marR="0" lvl="8" indent="-17839" algn="l" rtl="0">
              <a:spcBef>
                <a:spcPts val="281"/>
              </a:spcBef>
              <a:buClr>
                <a:srgbClr val="888888"/>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848" name="Shape 848"/>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49" name="Shape 849"/>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4056722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087"/>
        <p:cNvGrpSpPr/>
        <p:nvPr/>
      </p:nvGrpSpPr>
      <p:grpSpPr>
        <a:xfrm>
          <a:off x="0" y="0"/>
          <a:ext cx="0" cy="0"/>
          <a:chOff x="0" y="0"/>
          <a:chExt cx="0" cy="0"/>
        </a:xfrm>
      </p:grpSpPr>
      <p:sp>
        <p:nvSpPr>
          <p:cNvPr id="1088" name="Shape 1088"/>
          <p:cNvSpPr txBox="1">
            <a:spLocks noGrp="1"/>
          </p:cNvSpPr>
          <p:nvPr>
            <p:ph type="body" idx="1"/>
          </p:nvPr>
        </p:nvSpPr>
        <p:spPr>
          <a:xfrm>
            <a:off x="457200" y="1600216"/>
            <a:ext cx="8229600" cy="4525963"/>
          </a:xfrm>
          <a:prstGeom prst="rect">
            <a:avLst/>
          </a:prstGeom>
          <a:noFill/>
          <a:ln>
            <a:noFill/>
          </a:ln>
        </p:spPr>
        <p:txBody>
          <a:bodyPr lIns="91373" tIns="91373" rIns="91373" bIns="91373" anchor="t" anchorCtr="0"/>
          <a:lstStyle>
            <a:lvl1pPr marL="0" marR="0" lvl="0" indent="0" algn="l" rtl="0">
              <a:spcBef>
                <a:spcPts val="633"/>
              </a:spcBef>
              <a:buClr>
                <a:srgbClr val="347576"/>
              </a:buClr>
              <a:buFont typeface="Arial"/>
              <a:buNone/>
              <a:defRPr sz="3200" b="0" i="0" u="none" strike="noStrike" cap="none">
                <a:solidFill>
                  <a:srgbClr val="347576"/>
                </a:solidFill>
                <a:latin typeface="Calibri"/>
                <a:ea typeface="Calibri"/>
                <a:cs typeface="Calibri"/>
                <a:sym typeface="Calibri"/>
              </a:defRPr>
            </a:lvl1pPr>
            <a:lvl2pPr marL="740758" marR="0" lvl="1" indent="-116022" algn="l" rtl="0">
              <a:spcBef>
                <a:spcPts val="562"/>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2371" marR="0" lvl="2" indent="-89247" algn="l" rtl="0">
              <a:spcBef>
                <a:spcPts val="492"/>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7538" marR="0" lvl="3" indent="-116022"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2705" marR="0" lvl="4"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6793" marR="0" lvl="5"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960" marR="0" lvl="6"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125" marR="0" lvl="7"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2286" marR="0" lvl="8"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9" name="Shape 1089"/>
          <p:cNvSpPr txBox="1">
            <a:spLocks noGrp="1"/>
          </p:cNvSpPr>
          <p:nvPr>
            <p:ph type="sldNum" idx="12"/>
          </p:nvPr>
        </p:nvSpPr>
        <p:spPr>
          <a:xfrm>
            <a:off x="330200" y="6268208"/>
            <a:ext cx="2133600" cy="365124"/>
          </a:xfrm>
          <a:prstGeom prst="rect">
            <a:avLst/>
          </a:prstGeom>
          <a:noFill/>
          <a:ln>
            <a:noFill/>
          </a:ln>
        </p:spPr>
        <p:txBody>
          <a:bodyPr lIns="91373" tIns="45678" rIns="91373" bIns="45678"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Tree>
    <p:extLst>
      <p:ext uri="{BB962C8B-B14F-4D97-AF65-F5344CB8AC3E}">
        <p14:creationId xmlns:p14="http://schemas.microsoft.com/office/powerpoint/2010/main" val="3724538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Shape 1090"/>
        <p:cNvGrpSpPr/>
        <p:nvPr/>
      </p:nvGrpSpPr>
      <p:grpSpPr>
        <a:xfrm>
          <a:off x="0" y="0"/>
          <a:ext cx="0" cy="0"/>
          <a:chOff x="0" y="0"/>
          <a:chExt cx="0" cy="0"/>
        </a:xfrm>
      </p:grpSpPr>
      <p:sp>
        <p:nvSpPr>
          <p:cNvPr id="1091" name="Shape 1091"/>
          <p:cNvSpPr txBox="1">
            <a:spLocks noGrp="1"/>
          </p:cNvSpPr>
          <p:nvPr>
            <p:ph type="body" idx="1"/>
          </p:nvPr>
        </p:nvSpPr>
        <p:spPr>
          <a:xfrm>
            <a:off x="3575050" y="1838959"/>
            <a:ext cx="5111750" cy="4185920"/>
          </a:xfrm>
          <a:prstGeom prst="rect">
            <a:avLst/>
          </a:prstGeom>
          <a:noFill/>
          <a:ln>
            <a:noFill/>
          </a:ln>
        </p:spPr>
        <p:txBody>
          <a:bodyPr lIns="91373" tIns="91373" rIns="91373" bIns="91373" anchor="t" anchorCtr="0"/>
          <a:lstStyle>
            <a:lvl1pPr marL="0" marR="0" lvl="0" indent="0" algn="l" rtl="0">
              <a:spcBef>
                <a:spcPts val="633"/>
              </a:spcBef>
              <a:buClr>
                <a:schemeClr val="dk1"/>
              </a:buClr>
              <a:buFont typeface="Arial"/>
              <a:buNone/>
              <a:defRPr sz="3200" b="0" i="0" u="none" strike="noStrike" cap="none">
                <a:solidFill>
                  <a:schemeClr val="dk1"/>
                </a:solidFill>
                <a:latin typeface="Calibri"/>
                <a:ea typeface="Calibri"/>
                <a:cs typeface="Calibri"/>
                <a:sym typeface="Calibri"/>
              </a:defRPr>
            </a:lvl1pPr>
            <a:lvl2pPr marL="740758" marR="0" lvl="1" indent="-116022" algn="l" rtl="0">
              <a:spcBef>
                <a:spcPts val="562"/>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2371" marR="0" lvl="2" indent="-89247" algn="l" rtl="0">
              <a:spcBef>
                <a:spcPts val="492"/>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7538" marR="0" lvl="3" indent="-116022"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2705" marR="0" lvl="4"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6793" marR="0" lvl="5"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960" marR="0" lvl="6"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125" marR="0" lvl="7"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2286" marR="0" lvl="8"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2" name="Shape 1092"/>
          <p:cNvSpPr txBox="1">
            <a:spLocks noGrp="1"/>
          </p:cNvSpPr>
          <p:nvPr>
            <p:ph type="body" idx="2"/>
          </p:nvPr>
        </p:nvSpPr>
        <p:spPr>
          <a:xfrm>
            <a:off x="457202" y="1838959"/>
            <a:ext cx="3008313" cy="4185920"/>
          </a:xfrm>
          <a:prstGeom prst="rect">
            <a:avLst/>
          </a:prstGeom>
          <a:noFill/>
          <a:ln>
            <a:noFill/>
          </a:ln>
        </p:spPr>
        <p:txBody>
          <a:bodyPr lIns="91373" tIns="91373" rIns="91373" bIns="91373" anchor="t" anchorCtr="0"/>
          <a:lstStyle>
            <a:lvl1pPr marL="0" marR="0" lvl="0" indent="0" algn="l" rtl="0">
              <a:spcBef>
                <a:spcPts val="281"/>
              </a:spcBef>
              <a:buClr>
                <a:schemeClr val="accent3"/>
              </a:buClr>
              <a:buFont typeface="Arial"/>
              <a:buNone/>
              <a:defRPr sz="1400" b="0" i="0" u="none" strike="noStrike" cap="none">
                <a:solidFill>
                  <a:schemeClr val="accent3"/>
                </a:solidFill>
                <a:latin typeface="Calibri"/>
                <a:ea typeface="Calibri"/>
                <a:cs typeface="Calibri"/>
                <a:sym typeface="Calibri"/>
              </a:defRPr>
            </a:lvl1pPr>
            <a:lvl2pPr marL="455164" marR="0" lvl="1" indent="-8929" algn="l" rtl="0">
              <a:spcBef>
                <a:spcPts val="211"/>
              </a:spcBef>
              <a:buClr>
                <a:schemeClr val="dk1"/>
              </a:buClr>
              <a:buFont typeface="Arial"/>
              <a:buNone/>
              <a:defRPr sz="1200" b="0" i="0" u="none" strike="noStrike" cap="none">
                <a:solidFill>
                  <a:schemeClr val="dk1"/>
                </a:solidFill>
                <a:latin typeface="Calibri"/>
                <a:ea typeface="Calibri"/>
                <a:cs typeface="Calibri"/>
                <a:sym typeface="Calibri"/>
              </a:defRPr>
            </a:lvl2pPr>
            <a:lvl3pPr marL="910328" marR="0" lvl="2" indent="-8929" algn="l" rtl="0">
              <a:spcBef>
                <a:spcPts val="211"/>
              </a:spcBef>
              <a:buClr>
                <a:schemeClr val="dk1"/>
              </a:buClr>
              <a:buFont typeface="Arial"/>
              <a:buNone/>
              <a:defRPr sz="1000" b="0" i="0" u="none" strike="noStrike" cap="none">
                <a:solidFill>
                  <a:schemeClr val="dk1"/>
                </a:solidFill>
                <a:latin typeface="Calibri"/>
                <a:ea typeface="Calibri"/>
                <a:cs typeface="Calibri"/>
                <a:sym typeface="Calibri"/>
              </a:defRPr>
            </a:lvl3pPr>
            <a:lvl4pPr marL="1374416" marR="0" lvl="3" indent="-17849" algn="l" rtl="0">
              <a:spcBef>
                <a:spcPts val="211"/>
              </a:spcBef>
              <a:buClr>
                <a:schemeClr val="dk1"/>
              </a:buClr>
              <a:buFont typeface="Arial"/>
              <a:buNone/>
              <a:defRPr sz="900" b="0" i="0" u="none" strike="noStrike" cap="none">
                <a:solidFill>
                  <a:schemeClr val="dk1"/>
                </a:solidFill>
                <a:latin typeface="Calibri"/>
                <a:ea typeface="Calibri"/>
                <a:cs typeface="Calibri"/>
                <a:sym typeface="Calibri"/>
              </a:defRPr>
            </a:lvl4pPr>
            <a:lvl5pPr marL="1829585" marR="0" lvl="4" indent="-17849" algn="l" rtl="0">
              <a:spcBef>
                <a:spcPts val="211"/>
              </a:spcBef>
              <a:buClr>
                <a:schemeClr val="dk1"/>
              </a:buClr>
              <a:buFont typeface="Arial"/>
              <a:buNone/>
              <a:defRPr sz="900" b="0" i="0" u="none" strike="noStrike" cap="none">
                <a:solidFill>
                  <a:schemeClr val="dk1"/>
                </a:solidFill>
                <a:latin typeface="Calibri"/>
                <a:ea typeface="Calibri"/>
                <a:cs typeface="Calibri"/>
                <a:sym typeface="Calibri"/>
              </a:defRPr>
            </a:lvl5pPr>
            <a:lvl6pPr marL="2284749" marR="0" lvl="5" indent="-8929" algn="l" rtl="0">
              <a:spcBef>
                <a:spcPts val="211"/>
              </a:spcBef>
              <a:buClr>
                <a:schemeClr val="dk1"/>
              </a:buClr>
              <a:buFont typeface="Arial"/>
              <a:buNone/>
              <a:defRPr sz="900" b="0" i="0" u="none" strike="noStrike" cap="none">
                <a:solidFill>
                  <a:schemeClr val="dk1"/>
                </a:solidFill>
                <a:latin typeface="Calibri"/>
                <a:ea typeface="Calibri"/>
                <a:cs typeface="Calibri"/>
                <a:sym typeface="Calibri"/>
              </a:defRPr>
            </a:lvl6pPr>
            <a:lvl7pPr marL="2739916" marR="0" lvl="6" indent="-8929" algn="l" rtl="0">
              <a:spcBef>
                <a:spcPts val="211"/>
              </a:spcBef>
              <a:buClr>
                <a:schemeClr val="dk1"/>
              </a:buClr>
              <a:buFont typeface="Arial"/>
              <a:buNone/>
              <a:defRPr sz="900" b="0" i="0" u="none" strike="noStrike" cap="none">
                <a:solidFill>
                  <a:schemeClr val="dk1"/>
                </a:solidFill>
                <a:latin typeface="Calibri"/>
                <a:ea typeface="Calibri"/>
                <a:cs typeface="Calibri"/>
                <a:sym typeface="Calibri"/>
              </a:defRPr>
            </a:lvl7pPr>
            <a:lvl8pPr marL="3195080" marR="0" lvl="7" indent="-8929" algn="l" rtl="0">
              <a:spcBef>
                <a:spcPts val="211"/>
              </a:spcBef>
              <a:buClr>
                <a:schemeClr val="dk1"/>
              </a:buClr>
              <a:buFont typeface="Arial"/>
              <a:buNone/>
              <a:defRPr sz="900" b="0" i="0" u="none" strike="noStrike" cap="none">
                <a:solidFill>
                  <a:schemeClr val="dk1"/>
                </a:solidFill>
                <a:latin typeface="Calibri"/>
                <a:ea typeface="Calibri"/>
                <a:cs typeface="Calibri"/>
                <a:sym typeface="Calibri"/>
              </a:defRPr>
            </a:lvl8pPr>
            <a:lvl9pPr marL="3659171" marR="0" lvl="8" indent="-17849" algn="l" rtl="0">
              <a:spcBef>
                <a:spcPts val="211"/>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93" name="Shape 1093"/>
          <p:cNvSpPr txBox="1">
            <a:spLocks noGrp="1"/>
          </p:cNvSpPr>
          <p:nvPr>
            <p:ph type="sldNum" idx="12"/>
          </p:nvPr>
        </p:nvSpPr>
        <p:spPr>
          <a:xfrm>
            <a:off x="330200" y="6268208"/>
            <a:ext cx="2133600" cy="365124"/>
          </a:xfrm>
          <a:prstGeom prst="rect">
            <a:avLst/>
          </a:prstGeom>
          <a:noFill/>
          <a:ln>
            <a:noFill/>
          </a:ln>
        </p:spPr>
        <p:txBody>
          <a:bodyPr lIns="91373" tIns="45678" rIns="91373" bIns="45678"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Tree>
    <p:extLst>
      <p:ext uri="{BB962C8B-B14F-4D97-AF65-F5344CB8AC3E}">
        <p14:creationId xmlns:p14="http://schemas.microsoft.com/office/powerpoint/2010/main" val="959485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1094"/>
        <p:cNvGrpSpPr/>
        <p:nvPr/>
      </p:nvGrpSpPr>
      <p:grpSpPr>
        <a:xfrm>
          <a:off x="0" y="0"/>
          <a:ext cx="0" cy="0"/>
          <a:chOff x="0" y="0"/>
          <a:chExt cx="0" cy="0"/>
        </a:xfrm>
      </p:grpSpPr>
      <p:sp>
        <p:nvSpPr>
          <p:cNvPr id="1095" name="Shape 1095"/>
          <p:cNvSpPr txBox="1">
            <a:spLocks noGrp="1"/>
          </p:cNvSpPr>
          <p:nvPr>
            <p:ph type="body" idx="1"/>
          </p:nvPr>
        </p:nvSpPr>
        <p:spPr>
          <a:xfrm>
            <a:off x="457200" y="1600216"/>
            <a:ext cx="8229600" cy="4525963"/>
          </a:xfrm>
          <a:prstGeom prst="rect">
            <a:avLst/>
          </a:prstGeom>
          <a:noFill/>
          <a:ln>
            <a:noFill/>
          </a:ln>
        </p:spPr>
        <p:txBody>
          <a:bodyPr lIns="91373" tIns="91373" rIns="91373" bIns="91373" anchor="t" anchorCtr="0"/>
          <a:lstStyle>
            <a:lvl1pPr marL="0" marR="0" lvl="0" indent="0" algn="l" rtl="0">
              <a:spcBef>
                <a:spcPts val="633"/>
              </a:spcBef>
              <a:buClr>
                <a:srgbClr val="347576"/>
              </a:buClr>
              <a:buFont typeface="Arial"/>
              <a:buNone/>
              <a:defRPr sz="3200" b="0" i="0" u="none" strike="noStrike" cap="none">
                <a:solidFill>
                  <a:srgbClr val="347576"/>
                </a:solidFill>
                <a:latin typeface="Calibri"/>
                <a:ea typeface="Calibri"/>
                <a:cs typeface="Calibri"/>
                <a:sym typeface="Calibri"/>
              </a:defRPr>
            </a:lvl1pPr>
            <a:lvl2pPr marL="740758" marR="0" lvl="1" indent="-116022" algn="l" rtl="0">
              <a:spcBef>
                <a:spcPts val="562"/>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2371" marR="0" lvl="2" indent="-89247" algn="l" rtl="0">
              <a:spcBef>
                <a:spcPts val="492"/>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7538" marR="0" lvl="3" indent="-116022"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2705" marR="0" lvl="4"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6793" marR="0" lvl="5"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960" marR="0" lvl="6"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125" marR="0" lvl="7"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2286" marR="0" lvl="8"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6" name="Shape 1096"/>
          <p:cNvSpPr txBox="1">
            <a:spLocks noGrp="1"/>
          </p:cNvSpPr>
          <p:nvPr>
            <p:ph type="sldNum" idx="12"/>
          </p:nvPr>
        </p:nvSpPr>
        <p:spPr>
          <a:xfrm>
            <a:off x="330200" y="6268208"/>
            <a:ext cx="2133600" cy="365124"/>
          </a:xfrm>
          <a:prstGeom prst="rect">
            <a:avLst/>
          </a:prstGeom>
          <a:noFill/>
          <a:ln>
            <a:noFill/>
          </a:ln>
        </p:spPr>
        <p:txBody>
          <a:bodyPr lIns="91373" tIns="45678" rIns="91373" bIns="45678"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Tree>
    <p:extLst>
      <p:ext uri="{BB962C8B-B14F-4D97-AF65-F5344CB8AC3E}">
        <p14:creationId xmlns:p14="http://schemas.microsoft.com/office/powerpoint/2010/main" val="167183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Shape 1097"/>
        <p:cNvGrpSpPr/>
        <p:nvPr/>
      </p:nvGrpSpPr>
      <p:grpSpPr>
        <a:xfrm>
          <a:off x="0" y="0"/>
          <a:ext cx="0" cy="0"/>
          <a:chOff x="0" y="0"/>
          <a:chExt cx="0" cy="0"/>
        </a:xfrm>
      </p:grpSpPr>
      <p:sp>
        <p:nvSpPr>
          <p:cNvPr id="1098" name="Shape 1098"/>
          <p:cNvSpPr txBox="1">
            <a:spLocks noGrp="1"/>
          </p:cNvSpPr>
          <p:nvPr>
            <p:ph type="body" idx="1"/>
          </p:nvPr>
        </p:nvSpPr>
        <p:spPr>
          <a:xfrm>
            <a:off x="3575050" y="1838959"/>
            <a:ext cx="5111750" cy="4185920"/>
          </a:xfrm>
          <a:prstGeom prst="rect">
            <a:avLst/>
          </a:prstGeom>
          <a:noFill/>
          <a:ln>
            <a:noFill/>
          </a:ln>
        </p:spPr>
        <p:txBody>
          <a:bodyPr lIns="91373" tIns="91373" rIns="91373" bIns="91373" anchor="t" anchorCtr="0"/>
          <a:lstStyle>
            <a:lvl1pPr marL="0" marR="0" lvl="0" indent="0" algn="l" rtl="0">
              <a:spcBef>
                <a:spcPts val="633"/>
              </a:spcBef>
              <a:buClr>
                <a:schemeClr val="dk1"/>
              </a:buClr>
              <a:buFont typeface="Arial"/>
              <a:buNone/>
              <a:defRPr sz="3200" b="0" i="0" u="none" strike="noStrike" cap="none">
                <a:solidFill>
                  <a:schemeClr val="dk1"/>
                </a:solidFill>
                <a:latin typeface="Calibri"/>
                <a:ea typeface="Calibri"/>
                <a:cs typeface="Calibri"/>
                <a:sym typeface="Calibri"/>
              </a:defRPr>
            </a:lvl1pPr>
            <a:lvl2pPr marL="740758" marR="0" lvl="1" indent="-116022" algn="l" rtl="0">
              <a:spcBef>
                <a:spcPts val="562"/>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2371" marR="0" lvl="2" indent="-89247" algn="l" rtl="0">
              <a:spcBef>
                <a:spcPts val="492"/>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7538" marR="0" lvl="3" indent="-116022"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2705" marR="0" lvl="4"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6793" marR="0" lvl="5"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960" marR="0" lvl="6"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125" marR="0" lvl="7"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2286" marR="0" lvl="8"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9" name="Shape 1099"/>
          <p:cNvSpPr txBox="1">
            <a:spLocks noGrp="1"/>
          </p:cNvSpPr>
          <p:nvPr>
            <p:ph type="body" idx="2"/>
          </p:nvPr>
        </p:nvSpPr>
        <p:spPr>
          <a:xfrm>
            <a:off x="457202" y="1838959"/>
            <a:ext cx="3008313" cy="4185920"/>
          </a:xfrm>
          <a:prstGeom prst="rect">
            <a:avLst/>
          </a:prstGeom>
          <a:noFill/>
          <a:ln>
            <a:noFill/>
          </a:ln>
        </p:spPr>
        <p:txBody>
          <a:bodyPr lIns="91373" tIns="91373" rIns="91373" bIns="91373" anchor="t" anchorCtr="0"/>
          <a:lstStyle>
            <a:lvl1pPr marL="0" marR="0" lvl="0" indent="0" algn="l" rtl="0">
              <a:spcBef>
                <a:spcPts val="281"/>
              </a:spcBef>
              <a:buClr>
                <a:schemeClr val="accent3"/>
              </a:buClr>
              <a:buFont typeface="Arial"/>
              <a:buNone/>
              <a:defRPr sz="1400" b="0" i="0" u="none" strike="noStrike" cap="none">
                <a:solidFill>
                  <a:schemeClr val="accent3"/>
                </a:solidFill>
                <a:latin typeface="Calibri"/>
                <a:ea typeface="Calibri"/>
                <a:cs typeface="Calibri"/>
                <a:sym typeface="Calibri"/>
              </a:defRPr>
            </a:lvl1pPr>
            <a:lvl2pPr marL="455164" marR="0" lvl="1" indent="-8929" algn="l" rtl="0">
              <a:spcBef>
                <a:spcPts val="211"/>
              </a:spcBef>
              <a:buClr>
                <a:schemeClr val="dk1"/>
              </a:buClr>
              <a:buFont typeface="Arial"/>
              <a:buNone/>
              <a:defRPr sz="1200" b="0" i="0" u="none" strike="noStrike" cap="none">
                <a:solidFill>
                  <a:schemeClr val="dk1"/>
                </a:solidFill>
                <a:latin typeface="Calibri"/>
                <a:ea typeface="Calibri"/>
                <a:cs typeface="Calibri"/>
                <a:sym typeface="Calibri"/>
              </a:defRPr>
            </a:lvl2pPr>
            <a:lvl3pPr marL="910328" marR="0" lvl="2" indent="-8929" algn="l" rtl="0">
              <a:spcBef>
                <a:spcPts val="211"/>
              </a:spcBef>
              <a:buClr>
                <a:schemeClr val="dk1"/>
              </a:buClr>
              <a:buFont typeface="Arial"/>
              <a:buNone/>
              <a:defRPr sz="1000" b="0" i="0" u="none" strike="noStrike" cap="none">
                <a:solidFill>
                  <a:schemeClr val="dk1"/>
                </a:solidFill>
                <a:latin typeface="Calibri"/>
                <a:ea typeface="Calibri"/>
                <a:cs typeface="Calibri"/>
                <a:sym typeface="Calibri"/>
              </a:defRPr>
            </a:lvl3pPr>
            <a:lvl4pPr marL="1374416" marR="0" lvl="3" indent="-17849" algn="l" rtl="0">
              <a:spcBef>
                <a:spcPts val="211"/>
              </a:spcBef>
              <a:buClr>
                <a:schemeClr val="dk1"/>
              </a:buClr>
              <a:buFont typeface="Arial"/>
              <a:buNone/>
              <a:defRPr sz="900" b="0" i="0" u="none" strike="noStrike" cap="none">
                <a:solidFill>
                  <a:schemeClr val="dk1"/>
                </a:solidFill>
                <a:latin typeface="Calibri"/>
                <a:ea typeface="Calibri"/>
                <a:cs typeface="Calibri"/>
                <a:sym typeface="Calibri"/>
              </a:defRPr>
            </a:lvl4pPr>
            <a:lvl5pPr marL="1829585" marR="0" lvl="4" indent="-17849" algn="l" rtl="0">
              <a:spcBef>
                <a:spcPts val="211"/>
              </a:spcBef>
              <a:buClr>
                <a:schemeClr val="dk1"/>
              </a:buClr>
              <a:buFont typeface="Arial"/>
              <a:buNone/>
              <a:defRPr sz="900" b="0" i="0" u="none" strike="noStrike" cap="none">
                <a:solidFill>
                  <a:schemeClr val="dk1"/>
                </a:solidFill>
                <a:latin typeface="Calibri"/>
                <a:ea typeface="Calibri"/>
                <a:cs typeface="Calibri"/>
                <a:sym typeface="Calibri"/>
              </a:defRPr>
            </a:lvl5pPr>
            <a:lvl6pPr marL="2284749" marR="0" lvl="5" indent="-8929" algn="l" rtl="0">
              <a:spcBef>
                <a:spcPts val="211"/>
              </a:spcBef>
              <a:buClr>
                <a:schemeClr val="dk1"/>
              </a:buClr>
              <a:buFont typeface="Arial"/>
              <a:buNone/>
              <a:defRPr sz="900" b="0" i="0" u="none" strike="noStrike" cap="none">
                <a:solidFill>
                  <a:schemeClr val="dk1"/>
                </a:solidFill>
                <a:latin typeface="Calibri"/>
                <a:ea typeface="Calibri"/>
                <a:cs typeface="Calibri"/>
                <a:sym typeface="Calibri"/>
              </a:defRPr>
            </a:lvl6pPr>
            <a:lvl7pPr marL="2739916" marR="0" lvl="6" indent="-8929" algn="l" rtl="0">
              <a:spcBef>
                <a:spcPts val="211"/>
              </a:spcBef>
              <a:buClr>
                <a:schemeClr val="dk1"/>
              </a:buClr>
              <a:buFont typeface="Arial"/>
              <a:buNone/>
              <a:defRPr sz="900" b="0" i="0" u="none" strike="noStrike" cap="none">
                <a:solidFill>
                  <a:schemeClr val="dk1"/>
                </a:solidFill>
                <a:latin typeface="Calibri"/>
                <a:ea typeface="Calibri"/>
                <a:cs typeface="Calibri"/>
                <a:sym typeface="Calibri"/>
              </a:defRPr>
            </a:lvl7pPr>
            <a:lvl8pPr marL="3195080" marR="0" lvl="7" indent="-8929" algn="l" rtl="0">
              <a:spcBef>
                <a:spcPts val="211"/>
              </a:spcBef>
              <a:buClr>
                <a:schemeClr val="dk1"/>
              </a:buClr>
              <a:buFont typeface="Arial"/>
              <a:buNone/>
              <a:defRPr sz="900" b="0" i="0" u="none" strike="noStrike" cap="none">
                <a:solidFill>
                  <a:schemeClr val="dk1"/>
                </a:solidFill>
                <a:latin typeface="Calibri"/>
                <a:ea typeface="Calibri"/>
                <a:cs typeface="Calibri"/>
                <a:sym typeface="Calibri"/>
              </a:defRPr>
            </a:lvl8pPr>
            <a:lvl9pPr marL="3659171" marR="0" lvl="8" indent="-17849" algn="l" rtl="0">
              <a:spcBef>
                <a:spcPts val="211"/>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0" name="Shape 1100"/>
          <p:cNvSpPr txBox="1">
            <a:spLocks noGrp="1"/>
          </p:cNvSpPr>
          <p:nvPr>
            <p:ph type="sldNum" idx="12"/>
          </p:nvPr>
        </p:nvSpPr>
        <p:spPr>
          <a:xfrm>
            <a:off x="330200" y="6268208"/>
            <a:ext cx="2133600" cy="365124"/>
          </a:xfrm>
          <a:prstGeom prst="rect">
            <a:avLst/>
          </a:prstGeom>
          <a:noFill/>
          <a:ln>
            <a:noFill/>
          </a:ln>
        </p:spPr>
        <p:txBody>
          <a:bodyPr lIns="91373" tIns="45678" rIns="91373" bIns="45678"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Tree>
    <p:extLst>
      <p:ext uri="{BB962C8B-B14F-4D97-AF65-F5344CB8AC3E}">
        <p14:creationId xmlns:p14="http://schemas.microsoft.com/office/powerpoint/2010/main" val="2224030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1101"/>
        <p:cNvGrpSpPr/>
        <p:nvPr/>
      </p:nvGrpSpPr>
      <p:grpSpPr>
        <a:xfrm>
          <a:off x="0" y="0"/>
          <a:ext cx="0" cy="0"/>
          <a:chOff x="0" y="0"/>
          <a:chExt cx="0" cy="0"/>
        </a:xfrm>
      </p:grpSpPr>
      <p:sp>
        <p:nvSpPr>
          <p:cNvPr id="1102" name="Shape 1102"/>
          <p:cNvSpPr txBox="1">
            <a:spLocks noGrp="1"/>
          </p:cNvSpPr>
          <p:nvPr>
            <p:ph type="body" idx="1"/>
          </p:nvPr>
        </p:nvSpPr>
        <p:spPr>
          <a:xfrm>
            <a:off x="457200" y="1600216"/>
            <a:ext cx="8229600" cy="4525963"/>
          </a:xfrm>
          <a:prstGeom prst="rect">
            <a:avLst/>
          </a:prstGeom>
          <a:noFill/>
          <a:ln>
            <a:noFill/>
          </a:ln>
        </p:spPr>
        <p:txBody>
          <a:bodyPr lIns="91373" tIns="91373" rIns="91373" bIns="91373" anchor="t" anchorCtr="0"/>
          <a:lstStyle>
            <a:lvl1pPr marL="0" marR="0" lvl="0" indent="0" algn="l" rtl="0">
              <a:spcBef>
                <a:spcPts val="633"/>
              </a:spcBef>
              <a:buClr>
                <a:srgbClr val="347576"/>
              </a:buClr>
              <a:buFont typeface="Arial"/>
              <a:buNone/>
              <a:defRPr sz="3200" b="0" i="0" u="none" strike="noStrike" cap="none">
                <a:solidFill>
                  <a:srgbClr val="347576"/>
                </a:solidFill>
                <a:latin typeface="Calibri"/>
                <a:ea typeface="Calibri"/>
                <a:cs typeface="Calibri"/>
                <a:sym typeface="Calibri"/>
              </a:defRPr>
            </a:lvl1pPr>
            <a:lvl2pPr marL="740758" marR="0" lvl="1" indent="-116022" algn="l" rtl="0">
              <a:spcBef>
                <a:spcPts val="562"/>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2371" marR="0" lvl="2" indent="-89247" algn="l" rtl="0">
              <a:spcBef>
                <a:spcPts val="492"/>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7538" marR="0" lvl="3" indent="-116022"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2705" marR="0" lvl="4"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6793" marR="0" lvl="5"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960" marR="0" lvl="6"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125" marR="0" lvl="7"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2286" marR="0" lvl="8"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3" name="Shape 1103"/>
          <p:cNvSpPr txBox="1">
            <a:spLocks noGrp="1"/>
          </p:cNvSpPr>
          <p:nvPr>
            <p:ph type="sldNum" idx="12"/>
          </p:nvPr>
        </p:nvSpPr>
        <p:spPr>
          <a:xfrm>
            <a:off x="330200" y="6268208"/>
            <a:ext cx="2133600" cy="365124"/>
          </a:xfrm>
          <a:prstGeom prst="rect">
            <a:avLst/>
          </a:prstGeom>
          <a:noFill/>
          <a:ln>
            <a:noFill/>
          </a:ln>
        </p:spPr>
        <p:txBody>
          <a:bodyPr lIns="91373" tIns="45678" rIns="91373" bIns="45678" anchor="t" anchorCtr="0">
            <a:noAutofit/>
          </a:bodyPr>
          <a:lstStyle/>
          <a:p>
            <a:pPr>
              <a:buSzPct val="25000"/>
            </a:pPr>
            <a:r>
              <a:rPr lang="en-US" sz="1200" smtClean="0">
                <a:solidFill>
                  <a:srgbClr val="92979C"/>
                </a:solidFill>
                <a:latin typeface="Garamond"/>
                <a:ea typeface="Garamond"/>
                <a:cs typeface="Garamond"/>
                <a:sym typeface="Garamond"/>
              </a:rPr>
              <a:t>Page </a:t>
            </a:r>
            <a:fld id="{00000000-1234-1234-1234-123412341234}" type="slidenum">
              <a:rPr lang="en-US" sz="1200" smtClean="0">
                <a:solidFill>
                  <a:srgbClr val="92979C"/>
                </a:solidFill>
                <a:latin typeface="Garamond"/>
                <a:ea typeface="Garamond"/>
                <a:cs typeface="Garamond"/>
                <a:sym typeface="Garamond"/>
              </a:rPr>
              <a:pPr>
                <a:buSzPct val="25000"/>
              </a:pPr>
              <a:t>‹#›</a:t>
            </a:fld>
            <a:endParaRPr lang="en-US" sz="1200">
              <a:solidFill>
                <a:srgbClr val="92979C"/>
              </a:solidFill>
              <a:latin typeface="Garamond"/>
              <a:ea typeface="Garamond"/>
              <a:cs typeface="Garamond"/>
              <a:sym typeface="Garamond"/>
            </a:endParaRPr>
          </a:p>
        </p:txBody>
      </p:sp>
    </p:spTree>
    <p:extLst>
      <p:ext uri="{BB962C8B-B14F-4D97-AF65-F5344CB8AC3E}">
        <p14:creationId xmlns:p14="http://schemas.microsoft.com/office/powerpoint/2010/main" val="299636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Shape 1104"/>
        <p:cNvGrpSpPr/>
        <p:nvPr/>
      </p:nvGrpSpPr>
      <p:grpSpPr>
        <a:xfrm>
          <a:off x="0" y="0"/>
          <a:ext cx="0" cy="0"/>
          <a:chOff x="0" y="0"/>
          <a:chExt cx="0" cy="0"/>
        </a:xfrm>
      </p:grpSpPr>
      <p:sp>
        <p:nvSpPr>
          <p:cNvPr id="1105" name="Shape 1105"/>
          <p:cNvSpPr txBox="1">
            <a:spLocks noGrp="1"/>
          </p:cNvSpPr>
          <p:nvPr>
            <p:ph type="title"/>
          </p:nvPr>
        </p:nvSpPr>
        <p:spPr>
          <a:xfrm>
            <a:off x="457200" y="274638"/>
            <a:ext cx="8229600" cy="1143000"/>
          </a:xfrm>
          <a:prstGeom prst="rect">
            <a:avLst/>
          </a:prstGeom>
          <a:noFill/>
          <a:ln>
            <a:noFill/>
          </a:ln>
        </p:spPr>
        <p:txBody>
          <a:bodyPr lIns="91373" tIns="91373" rIns="91373" bIns="91373" anchor="t" anchorCtr="0"/>
          <a:lstStyle>
            <a:lvl1pPr marL="0" marR="0" lvl="0" indent="0" algn="ctr" rtl="0">
              <a:spcBef>
                <a:spcPts val="0"/>
              </a:spcBef>
              <a:buClr>
                <a:schemeClr val="dk1"/>
              </a:buClr>
              <a:buSzPct val="31746"/>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6923"/>
              <a:buNone/>
              <a:defRPr sz="1800"/>
            </a:lvl2pPr>
            <a:lvl3pPr lvl="2" indent="0">
              <a:spcBef>
                <a:spcPts val="0"/>
              </a:spcBef>
              <a:buSzPct val="76923"/>
              <a:buNone/>
              <a:defRPr sz="1800"/>
            </a:lvl3pPr>
            <a:lvl4pPr lvl="3" indent="0">
              <a:spcBef>
                <a:spcPts val="0"/>
              </a:spcBef>
              <a:buSzPct val="76923"/>
              <a:buNone/>
              <a:defRPr sz="1800"/>
            </a:lvl4pPr>
            <a:lvl5pPr lvl="4" indent="0">
              <a:spcBef>
                <a:spcPts val="0"/>
              </a:spcBef>
              <a:buSzPct val="76923"/>
              <a:buNone/>
              <a:defRPr sz="1800"/>
            </a:lvl5pPr>
            <a:lvl6pPr lvl="5" indent="0">
              <a:spcBef>
                <a:spcPts val="0"/>
              </a:spcBef>
              <a:buSzPct val="76923"/>
              <a:buNone/>
              <a:defRPr sz="1800"/>
            </a:lvl6pPr>
            <a:lvl7pPr lvl="6" indent="0">
              <a:spcBef>
                <a:spcPts val="0"/>
              </a:spcBef>
              <a:buSzPct val="76923"/>
              <a:buNone/>
              <a:defRPr sz="1800"/>
            </a:lvl7pPr>
            <a:lvl8pPr lvl="7" indent="0">
              <a:spcBef>
                <a:spcPts val="0"/>
              </a:spcBef>
              <a:buSzPct val="76923"/>
              <a:buNone/>
              <a:defRPr sz="1800"/>
            </a:lvl8pPr>
            <a:lvl9pPr lvl="8" indent="0">
              <a:spcBef>
                <a:spcPts val="0"/>
              </a:spcBef>
              <a:buSzPct val="76923"/>
              <a:buNone/>
              <a:defRPr sz="1800"/>
            </a:lvl9pPr>
          </a:lstStyle>
          <a:p>
            <a:endParaRPr/>
          </a:p>
        </p:txBody>
      </p:sp>
      <p:sp>
        <p:nvSpPr>
          <p:cNvPr id="1106" name="Shape 1106"/>
          <p:cNvSpPr txBox="1">
            <a:spLocks noGrp="1"/>
          </p:cNvSpPr>
          <p:nvPr>
            <p:ph type="body" idx="1"/>
          </p:nvPr>
        </p:nvSpPr>
        <p:spPr>
          <a:xfrm>
            <a:off x="457200" y="1600216"/>
            <a:ext cx="8229600" cy="4525963"/>
          </a:xfrm>
          <a:prstGeom prst="rect">
            <a:avLst/>
          </a:prstGeom>
          <a:noFill/>
          <a:ln>
            <a:noFill/>
          </a:ln>
        </p:spPr>
        <p:txBody>
          <a:bodyPr lIns="91373" tIns="91373" rIns="91373" bIns="91373" anchor="t" anchorCtr="0"/>
          <a:lstStyle>
            <a:lvl1pPr marL="339142" marR="0" lvl="0" indent="-133871" algn="l" rtl="0">
              <a:spcBef>
                <a:spcPts val="633"/>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0758" marR="0" lvl="1" indent="-107100" algn="l" rtl="0">
              <a:spcBef>
                <a:spcPts val="562"/>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2371" marR="0" lvl="2" indent="-80324" algn="l" rtl="0">
              <a:spcBef>
                <a:spcPts val="492"/>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7538" marR="0" lvl="3"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2705" marR="0" lvl="4"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6793" marR="0" lvl="5"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960" marR="0" lvl="6" indent="-107100"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125" marR="0" lvl="7"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2286" marR="0" lvl="8" indent="-98173" algn="l" rtl="0">
              <a:spcBef>
                <a:spcPts val="422"/>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7" name="Shape 1107"/>
          <p:cNvSpPr txBox="1">
            <a:spLocks noGrp="1"/>
          </p:cNvSpPr>
          <p:nvPr>
            <p:ph type="dt" idx="10"/>
          </p:nvPr>
        </p:nvSpPr>
        <p:spPr>
          <a:xfrm>
            <a:off x="457200" y="6356389"/>
            <a:ext cx="2133600" cy="365124"/>
          </a:xfrm>
          <a:prstGeom prst="rect">
            <a:avLst/>
          </a:prstGeom>
          <a:noFill/>
          <a:ln>
            <a:noFill/>
          </a:ln>
        </p:spPr>
        <p:txBody>
          <a:bodyPr lIns="91373" tIns="91373" rIns="91373" bIns="91373" anchor="ctr" anchorCtr="0"/>
          <a:lstStyle>
            <a:lvl1pPr marL="0" marR="0" lvl="0" indent="0" algn="l"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108" name="Shape 1108"/>
          <p:cNvSpPr txBox="1">
            <a:spLocks noGrp="1"/>
          </p:cNvSpPr>
          <p:nvPr>
            <p:ph type="ftr" idx="11"/>
          </p:nvPr>
        </p:nvSpPr>
        <p:spPr>
          <a:xfrm>
            <a:off x="3124199" y="6356389"/>
            <a:ext cx="2895600" cy="365124"/>
          </a:xfrm>
          <a:prstGeom prst="rect">
            <a:avLst/>
          </a:prstGeom>
          <a:noFill/>
          <a:ln>
            <a:noFill/>
          </a:ln>
        </p:spPr>
        <p:txBody>
          <a:bodyPr lIns="91373" tIns="91373" rIns="91373" bIns="91373" anchor="ctr" anchorCtr="0"/>
          <a:lstStyle>
            <a:lvl1pPr marL="0" marR="0" lvl="0" indent="0" algn="ctr" rtl="0">
              <a:spcBef>
                <a:spcPts val="0"/>
              </a:spcBef>
              <a:spcAft>
                <a:spcPts val="0"/>
              </a:spcAft>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
        <p:nvSpPr>
          <p:cNvPr id="1109" name="Shape 1109"/>
          <p:cNvSpPr txBox="1">
            <a:spLocks noGrp="1"/>
          </p:cNvSpPr>
          <p:nvPr>
            <p:ph type="sldNum" idx="12"/>
          </p:nvPr>
        </p:nvSpPr>
        <p:spPr>
          <a:xfrm>
            <a:off x="6553200" y="6356389"/>
            <a:ext cx="2133600" cy="365124"/>
          </a:xfrm>
          <a:prstGeom prst="rect">
            <a:avLst/>
          </a:prstGeom>
          <a:noFill/>
          <a:ln>
            <a:noFill/>
          </a:ln>
        </p:spPr>
        <p:txBody>
          <a:bodyPr lIns="91373" tIns="45678" rIns="91373" bIns="45678" anchor="ctr" anchorCtr="0">
            <a:noAutofit/>
          </a:bodyPr>
          <a:lstStyle/>
          <a:p>
            <a:pPr algn="r">
              <a:buSzPct val="25000"/>
            </a:pPr>
            <a:fld id="{00000000-1234-1234-1234-123412341234}" type="slidenum">
              <a:rPr lang="en-US" sz="1200" smtClean="0">
                <a:solidFill>
                  <a:srgbClr val="888888"/>
                </a:solidFill>
                <a:latin typeface="Garamond"/>
                <a:ea typeface="Garamond"/>
                <a:cs typeface="Garamond"/>
                <a:sym typeface="Garamond"/>
              </a:rPr>
              <a:pPr algn="r">
                <a:buSzPct val="25000"/>
              </a:pPr>
              <a:t>‹#›</a:t>
            </a:fld>
            <a:endParaRPr lang="en-US" sz="1200">
              <a:solidFill>
                <a:srgbClr val="888888"/>
              </a:solidFill>
              <a:latin typeface="Garamond"/>
              <a:ea typeface="Garamond"/>
              <a:cs typeface="Garamond"/>
              <a:sym typeface="Garamond"/>
            </a:endParaRPr>
          </a:p>
        </p:txBody>
      </p:sp>
    </p:spTree>
    <p:extLst>
      <p:ext uri="{BB962C8B-B14F-4D97-AF65-F5344CB8AC3E}">
        <p14:creationId xmlns:p14="http://schemas.microsoft.com/office/powerpoint/2010/main" val="1414363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2452" y="4079240"/>
            <a:ext cx="7207436" cy="1752600"/>
          </a:xfrm>
        </p:spPr>
        <p:txBody>
          <a:bodyPr>
            <a:normAutofit/>
          </a:bodyPr>
          <a:lstStyle>
            <a:lvl1pPr marL="0" indent="0" algn="l">
              <a:buNone/>
              <a:defRPr sz="2800">
                <a:solidFill>
                  <a:schemeClr val="tx1">
                    <a:tint val="75000"/>
                  </a:schemeClr>
                </a:soli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4"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4"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91685" y="1854277"/>
            <a:ext cx="7207436" cy="1956344"/>
          </a:xfrm>
        </p:spPr>
        <p:txBody>
          <a:bodyPr/>
          <a:lstStyle>
            <a:lvl1pPr>
              <a:defRPr>
                <a:solidFill>
                  <a:srgbClr val="347576"/>
                </a:solidFill>
              </a:defRPr>
            </a:lvl1pPr>
          </a:lstStyle>
          <a:p>
            <a:pPr lvl="0"/>
            <a:r>
              <a:rPr lang="en-US" smtClean="0"/>
              <a:t>Click to edit Master text styles</a:t>
            </a:r>
          </a:p>
        </p:txBody>
      </p:sp>
      <p:sp>
        <p:nvSpPr>
          <p:cNvPr id="4" name="Slide Number Placeholder 1"/>
          <p:cNvSpPr>
            <a:spLocks noGrp="1"/>
          </p:cNvSpPr>
          <p:nvPr>
            <p:ph type="sldNum" sz="quarter" idx="4"/>
          </p:nvPr>
        </p:nvSpPr>
        <p:spPr>
          <a:xfrm>
            <a:off x="330200" y="626818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2"/>
          </p:nvPr>
        </p:nvSpPr>
        <p:spPr>
          <a:xfrm>
            <a:off x="741934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
        <p:nvSpPr>
          <p:cNvPr id="2" name="TextBox 1"/>
          <p:cNvSpPr txBox="1"/>
          <p:nvPr userDrawn="1"/>
        </p:nvSpPr>
        <p:spPr>
          <a:xfrm>
            <a:off x="6985010" y="762000"/>
            <a:ext cx="184731" cy="369332"/>
          </a:xfrm>
          <a:prstGeom prst="rect">
            <a:avLst/>
          </a:prstGeom>
          <a:noFill/>
        </p:spPr>
        <p:txBody>
          <a:bodyPr wrap="none" rtlCol="0">
            <a:spAutoFit/>
          </a:bodyPr>
          <a:lstStyle/>
          <a:p>
            <a:pPr defTabSz="914400" fontAlgn="base">
              <a:spcBef>
                <a:spcPct val="0"/>
              </a:spcBef>
              <a:spcAft>
                <a:spcPct val="0"/>
              </a:spcAft>
            </a:pPr>
            <a:endParaRPr lang="en-US" dirty="0">
              <a:solidFill>
                <a:srgbClr val="455560"/>
              </a:solidFill>
              <a:latin typeface="Garamond" pitchFamily="18" charset="0"/>
              <a:ea typeface="ＭＳ Ｐゴシック" pitchFamily="-72" charset="-128"/>
              <a:cs typeface="Arial" charset="0"/>
            </a:endParaRPr>
          </a:p>
        </p:txBody>
      </p:sp>
    </p:spTree>
    <p:extLst>
      <p:ext uri="{BB962C8B-B14F-4D97-AF65-F5344CB8AC3E}">
        <p14:creationId xmlns:p14="http://schemas.microsoft.com/office/powerpoint/2010/main" val="655332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0">
                <a:solidFill>
                  <a:srgbClr val="347576"/>
                </a:solidFill>
              </a:defRPr>
            </a:lvl1pPr>
            <a:lvl2pPr marL="742858" indent="-285715">
              <a:buFont typeface="Arial"/>
              <a:buChar char="•"/>
              <a:defRPr/>
            </a:lvl2pPr>
            <a:lvl3pPr marL="1142859" indent="-228571">
              <a:buFont typeface="Arial"/>
              <a:buChar char="•"/>
              <a:defRPr/>
            </a:lvl3pPr>
            <a:lvl4pPr marL="1600002" indent="-228571">
              <a:buFont typeface="Arial"/>
              <a:buChar char="•"/>
              <a:defRPr/>
            </a:lvl4pPr>
            <a:lvl5pPr marL="2057146" indent="-228571">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4"/>
          </p:nvPr>
        </p:nvSpPr>
        <p:spPr>
          <a:xfrm>
            <a:off x="330200" y="626818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2"/>
          </p:nvPr>
        </p:nvSpPr>
        <p:spPr>
          <a:xfrm>
            <a:off x="741934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1858780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44" indent="0">
              <a:buNone/>
              <a:defRPr sz="1800">
                <a:solidFill>
                  <a:schemeClr val="tx1">
                    <a:tint val="75000"/>
                  </a:schemeClr>
                </a:solidFill>
              </a:defRPr>
            </a:lvl2pPr>
            <a:lvl3pPr marL="914287" indent="0">
              <a:buNone/>
              <a:defRPr sz="1600">
                <a:solidFill>
                  <a:schemeClr val="tx1">
                    <a:tint val="75000"/>
                  </a:schemeClr>
                </a:solidFill>
              </a:defRPr>
            </a:lvl3pPr>
            <a:lvl4pPr marL="1371431" indent="0">
              <a:buNone/>
              <a:defRPr sz="1400">
                <a:solidFill>
                  <a:schemeClr val="tx1">
                    <a:tint val="75000"/>
                  </a:schemeClr>
                </a:solidFill>
              </a:defRPr>
            </a:lvl4pPr>
            <a:lvl5pPr marL="1828574" indent="0">
              <a:buNone/>
              <a:defRPr sz="1400">
                <a:solidFill>
                  <a:schemeClr val="tx1">
                    <a:tint val="75000"/>
                  </a:schemeClr>
                </a:solidFill>
              </a:defRPr>
            </a:lvl5pPr>
            <a:lvl6pPr marL="2285717" indent="0">
              <a:buNone/>
              <a:defRPr sz="1400">
                <a:solidFill>
                  <a:schemeClr val="tx1">
                    <a:tint val="75000"/>
                  </a:schemeClr>
                </a:solidFill>
              </a:defRPr>
            </a:lvl6pPr>
            <a:lvl7pPr marL="2742861" indent="0">
              <a:buNone/>
              <a:defRPr sz="1400">
                <a:solidFill>
                  <a:schemeClr val="tx1">
                    <a:tint val="75000"/>
                  </a:schemeClr>
                </a:solidFill>
              </a:defRPr>
            </a:lvl7pPr>
            <a:lvl8pPr marL="3200004" indent="0">
              <a:buNone/>
              <a:defRPr sz="1400">
                <a:solidFill>
                  <a:schemeClr val="tx1">
                    <a:tint val="75000"/>
                  </a:schemeClr>
                </a:solidFill>
              </a:defRPr>
            </a:lvl8pPr>
            <a:lvl9pPr marL="3657148" indent="0">
              <a:buNone/>
              <a:defRPr sz="1400">
                <a:solidFill>
                  <a:schemeClr val="tx1">
                    <a:tint val="75000"/>
                  </a:schemeClr>
                </a:solidFill>
              </a:defRPr>
            </a:lvl9pPr>
          </a:lstStyle>
          <a:p>
            <a:pPr lvl="0"/>
            <a:r>
              <a:rPr lang="en-US" smtClean="0"/>
              <a:t>Click to edit Master text styles</a:t>
            </a:r>
          </a:p>
        </p:txBody>
      </p:sp>
      <p:sp>
        <p:nvSpPr>
          <p:cNvPr id="4" name="Slide Number Placeholder 1"/>
          <p:cNvSpPr>
            <a:spLocks noGrp="1"/>
          </p:cNvSpPr>
          <p:nvPr>
            <p:ph type="sldNum" sz="quarter" idx="4"/>
          </p:nvPr>
        </p:nvSpPr>
        <p:spPr>
          <a:xfrm>
            <a:off x="330200" y="626818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2"/>
          </p:nvPr>
        </p:nvSpPr>
        <p:spPr>
          <a:xfrm>
            <a:off x="741934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4182476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3"/>
          <p:cNvSpPr>
            <a:spLocks noGrp="1"/>
          </p:cNvSpPr>
          <p:nvPr>
            <p:ph sz="half" idx="10" hasCustomPrompt="1"/>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4" hasCustomPrompt="1"/>
          </p:nvPr>
        </p:nvSpPr>
        <p:spPr>
          <a:xfrm>
            <a:off x="4645035"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1"/>
          </p:nvPr>
        </p:nvSpPr>
        <p:spPr>
          <a:xfrm>
            <a:off x="330200" y="626818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2"/>
          </p:nvPr>
        </p:nvSpPr>
        <p:spPr>
          <a:xfrm>
            <a:off x="741934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3005632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wo Content">
    <p:spTree>
      <p:nvGrpSpPr>
        <p:cNvPr id="1" name="Shape 850"/>
        <p:cNvGrpSpPr/>
        <p:nvPr/>
      </p:nvGrpSpPr>
      <p:grpSpPr>
        <a:xfrm>
          <a:off x="0" y="0"/>
          <a:ext cx="0" cy="0"/>
          <a:chOff x="0" y="0"/>
          <a:chExt cx="0" cy="0"/>
        </a:xfrm>
      </p:grpSpPr>
      <p:sp>
        <p:nvSpPr>
          <p:cNvPr id="851" name="Shape 851"/>
          <p:cNvSpPr txBox="1">
            <a:spLocks noGrp="1"/>
          </p:cNvSpPr>
          <p:nvPr>
            <p:ph type="body" idx="1"/>
          </p:nvPr>
        </p:nvSpPr>
        <p:spPr>
          <a:xfrm>
            <a:off x="457199" y="1871070"/>
            <a:ext cx="4040187"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52" name="Shape 852"/>
          <p:cNvSpPr txBox="1">
            <a:spLocks noGrp="1"/>
          </p:cNvSpPr>
          <p:nvPr>
            <p:ph type="body" idx="2"/>
          </p:nvPr>
        </p:nvSpPr>
        <p:spPr>
          <a:xfrm>
            <a:off x="4645055" y="1871070"/>
            <a:ext cx="4041775"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53" name="Shape 853"/>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54" name="Shape 854"/>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1331245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Content Placeholder 3"/>
          <p:cNvSpPr>
            <a:spLocks noGrp="1"/>
          </p:cNvSpPr>
          <p:nvPr>
            <p:ph sz="half" idx="2" hasCustomPrompt="1"/>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5"/>
          <p:cNvSpPr>
            <a:spLocks noGrp="1"/>
          </p:cNvSpPr>
          <p:nvPr>
            <p:ph sz="quarter" idx="4" hasCustomPrompt="1"/>
          </p:nvPr>
        </p:nvSpPr>
        <p:spPr>
          <a:xfrm>
            <a:off x="4645035"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a:xfrm>
            <a:off x="330200" y="626818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5" name="Date Placeholder 4"/>
          <p:cNvSpPr>
            <a:spLocks noGrp="1"/>
          </p:cNvSpPr>
          <p:nvPr>
            <p:ph type="dt" sz="half" idx="11"/>
          </p:nvPr>
        </p:nvSpPr>
        <p:spPr>
          <a:xfrm>
            <a:off x="741934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23733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330200" y="626818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3" name="Date Placeholder 4"/>
          <p:cNvSpPr>
            <a:spLocks noGrp="1"/>
          </p:cNvSpPr>
          <p:nvPr>
            <p:ph type="dt" sz="half" idx="2"/>
          </p:nvPr>
        </p:nvSpPr>
        <p:spPr>
          <a:xfrm>
            <a:off x="741934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3882222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51385" y="1561909"/>
            <a:ext cx="3805360" cy="4432491"/>
          </a:xfrm>
        </p:spPr>
        <p:txBody>
          <a:bodyPr/>
          <a:lstStyle/>
          <a:p>
            <a:r>
              <a:rPr lang="en-US" smtClean="0"/>
              <a:t>Click icon to add picture</a:t>
            </a:r>
            <a:endParaRPr lang="en-US" dirty="0"/>
          </a:p>
        </p:txBody>
      </p:sp>
      <p:sp>
        <p:nvSpPr>
          <p:cNvPr id="5" name="Picture Placeholder 3"/>
          <p:cNvSpPr>
            <a:spLocks noGrp="1"/>
          </p:cNvSpPr>
          <p:nvPr>
            <p:ph type="pic" sz="quarter" idx="11"/>
          </p:nvPr>
        </p:nvSpPr>
        <p:spPr>
          <a:xfrm>
            <a:off x="4805091" y="1561909"/>
            <a:ext cx="3805360" cy="4432491"/>
          </a:xfrm>
        </p:spPr>
        <p:txBody>
          <a:bodyPr/>
          <a:lstStyle/>
          <a:p>
            <a:r>
              <a:rPr lang="en-US" smtClean="0"/>
              <a:t>Click icon to add picture</a:t>
            </a:r>
            <a:endParaRPr lang="en-US" dirty="0"/>
          </a:p>
        </p:txBody>
      </p:sp>
      <p:sp>
        <p:nvSpPr>
          <p:cNvPr id="6" name="Slide Number Placeholder 1"/>
          <p:cNvSpPr>
            <a:spLocks noGrp="1"/>
          </p:cNvSpPr>
          <p:nvPr>
            <p:ph type="sldNum" sz="quarter" idx="4"/>
          </p:nvPr>
        </p:nvSpPr>
        <p:spPr>
          <a:xfrm>
            <a:off x="330200" y="626818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7" name="Date Placeholder 4"/>
          <p:cNvSpPr>
            <a:spLocks noGrp="1"/>
          </p:cNvSpPr>
          <p:nvPr>
            <p:ph type="dt" sz="half" idx="2"/>
          </p:nvPr>
        </p:nvSpPr>
        <p:spPr>
          <a:xfrm>
            <a:off x="741934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4018537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38960"/>
            <a:ext cx="5111750" cy="4185920"/>
          </a:xfrm>
        </p:spPr>
        <p:txBody>
          <a:bodyPr/>
          <a:lstStyle>
            <a:lvl1pPr marL="0" indent="0">
              <a:buNone/>
              <a:defRPr sz="3200"/>
            </a:lvl1pPr>
            <a:lvl2pPr marL="742858" indent="-285715">
              <a:buFont typeface="Arial"/>
              <a:buChar char="•"/>
              <a:defRPr sz="2800"/>
            </a:lvl2pPr>
            <a:lvl3pPr marL="1142859" indent="-228571">
              <a:buFont typeface="Arial"/>
              <a:buChar char="•"/>
              <a:defRPr sz="2400"/>
            </a:lvl3pPr>
            <a:lvl4pPr marL="1600002" indent="-228571">
              <a:buFont typeface="Arial"/>
              <a:buChar char="•"/>
              <a:defRPr sz="2000"/>
            </a:lvl4pPr>
            <a:lvl5pPr marL="2057146" indent="-228571">
              <a:buFont typeface="Arial"/>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838959"/>
            <a:ext cx="3008313" cy="4185920"/>
          </a:xfrm>
        </p:spPr>
        <p:txBody>
          <a:bodyPr/>
          <a:lstStyle>
            <a:lvl1pPr marL="0" indent="0">
              <a:buNone/>
              <a:defRPr sz="1400">
                <a:solidFill>
                  <a:schemeClr val="accent3"/>
                </a:solidFill>
              </a:defRPr>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dirty="0" smtClean="0"/>
              <a:t>Click to edit Master text styles</a:t>
            </a:r>
          </a:p>
        </p:txBody>
      </p:sp>
      <p:sp>
        <p:nvSpPr>
          <p:cNvPr id="5" name="Slide Number Placeholder 1"/>
          <p:cNvSpPr>
            <a:spLocks noGrp="1"/>
          </p:cNvSpPr>
          <p:nvPr>
            <p:ph type="sldNum" sz="quarter" idx="4"/>
          </p:nvPr>
        </p:nvSpPr>
        <p:spPr>
          <a:xfrm>
            <a:off x="330200" y="626818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6" name="Date Placeholder 4"/>
          <p:cNvSpPr>
            <a:spLocks noGrp="1"/>
          </p:cNvSpPr>
          <p:nvPr>
            <p:ph type="dt" sz="half" idx="10"/>
          </p:nvPr>
        </p:nvSpPr>
        <p:spPr>
          <a:xfrm>
            <a:off x="741934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791349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2370" y="1808480"/>
            <a:ext cx="8090124" cy="3276102"/>
          </a:xfrm>
        </p:spPr>
        <p:txBody>
          <a:bodyPr/>
          <a:lstStyle>
            <a:lvl1pPr marL="0" indent="0">
              <a:buNone/>
              <a:defRPr sz="3200"/>
            </a:lvl1pPr>
            <a:lvl2pPr marL="457144" indent="0">
              <a:buNone/>
              <a:defRPr sz="2800"/>
            </a:lvl2pPr>
            <a:lvl3pPr marL="914287" indent="0">
              <a:buNone/>
              <a:defRPr sz="2400"/>
            </a:lvl3pPr>
            <a:lvl4pPr marL="1371431" indent="0">
              <a:buNone/>
              <a:defRPr sz="2000"/>
            </a:lvl4pPr>
            <a:lvl5pPr marL="1828574" indent="0">
              <a:buNone/>
              <a:defRPr sz="2000"/>
            </a:lvl5pPr>
            <a:lvl6pPr marL="2285717" indent="0">
              <a:buNone/>
              <a:defRPr sz="2000"/>
            </a:lvl6pPr>
            <a:lvl7pPr marL="2742861" indent="0">
              <a:buNone/>
              <a:defRPr sz="2000"/>
            </a:lvl7pPr>
            <a:lvl8pPr marL="3200004" indent="0">
              <a:buNone/>
              <a:defRPr sz="2000"/>
            </a:lvl8pPr>
            <a:lvl9pPr marL="3657148"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2373" y="5367338"/>
            <a:ext cx="4679709" cy="804862"/>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smtClean="0"/>
              <a:t>Click to edit Master text styles</a:t>
            </a:r>
          </a:p>
        </p:txBody>
      </p:sp>
      <p:sp>
        <p:nvSpPr>
          <p:cNvPr id="5" name="Slide Number Placeholder 1"/>
          <p:cNvSpPr>
            <a:spLocks noGrp="1"/>
          </p:cNvSpPr>
          <p:nvPr>
            <p:ph type="sldNum" sz="quarter" idx="4"/>
          </p:nvPr>
        </p:nvSpPr>
        <p:spPr>
          <a:xfrm>
            <a:off x="330200" y="626818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r>
              <a:rPr lang="en-US" dirty="0" smtClean="0">
                <a:solidFill>
                  <a:srgbClr val="455560">
                    <a:tint val="75000"/>
                  </a:srgbClr>
                </a:solidFill>
              </a:rPr>
              <a:t>Page </a:t>
            </a:r>
            <a:fld id="{C0B84B42-D54E-B14D-A4B4-4D4D869216FD}" type="slidenum">
              <a:rPr lang="en-US" smtClean="0">
                <a:solidFill>
                  <a:srgbClr val="455560">
                    <a:tint val="75000"/>
                  </a:srgbClr>
                </a:solidFill>
              </a:rPr>
              <a:pPr/>
              <a:t>‹#›</a:t>
            </a:fld>
            <a:endParaRPr lang="en-US" dirty="0">
              <a:solidFill>
                <a:srgbClr val="455560">
                  <a:tint val="75000"/>
                </a:srgbClr>
              </a:solidFill>
            </a:endParaRPr>
          </a:p>
        </p:txBody>
      </p:sp>
      <p:sp>
        <p:nvSpPr>
          <p:cNvPr id="6" name="Date Placeholder 4"/>
          <p:cNvSpPr>
            <a:spLocks noGrp="1"/>
          </p:cNvSpPr>
          <p:nvPr>
            <p:ph type="dt" sz="half" idx="10"/>
          </p:nvPr>
        </p:nvSpPr>
        <p:spPr>
          <a:xfrm>
            <a:off x="741934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endParaRPr lang="en-US" dirty="0">
              <a:solidFill>
                <a:srgbClr val="455560">
                  <a:tint val="75000"/>
                </a:srgbClr>
              </a:solidFill>
            </a:endParaRPr>
          </a:p>
        </p:txBody>
      </p:sp>
    </p:spTree>
    <p:extLst>
      <p:ext uri="{BB962C8B-B14F-4D97-AF65-F5344CB8AC3E}">
        <p14:creationId xmlns:p14="http://schemas.microsoft.com/office/powerpoint/2010/main" val="4140478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50539" name="Rectangle 11"/>
          <p:cNvSpPr>
            <a:spLocks noGrp="1" noChangeArrowheads="1"/>
          </p:cNvSpPr>
          <p:nvPr>
            <p:ph type="ctrTitle" sz="quarter"/>
          </p:nvPr>
        </p:nvSpPr>
        <p:spPr>
          <a:xfrm>
            <a:off x="609600" y="304820"/>
            <a:ext cx="7772400" cy="1920875"/>
          </a:xfrm>
          <a:prstGeom prst="rect">
            <a:avLst/>
          </a:prstGeom>
        </p:spPr>
        <p:txBody>
          <a:bodyPr/>
          <a:lstStyle>
            <a:lvl1pPr algn="r">
              <a:defRPr sz="3600" b="0">
                <a:solidFill>
                  <a:srgbClr val="347576"/>
                </a:solidFill>
                <a:latin typeface="+mj-lt"/>
              </a:defRPr>
            </a:lvl1pPr>
          </a:lstStyle>
          <a:p>
            <a:r>
              <a:rPr lang="en-US" dirty="0"/>
              <a:t>Click to edit Master title style</a:t>
            </a:r>
          </a:p>
        </p:txBody>
      </p:sp>
      <p:sp>
        <p:nvSpPr>
          <p:cNvPr id="150540" name="Rectangle 12"/>
          <p:cNvSpPr>
            <a:spLocks noGrp="1" noChangeArrowheads="1"/>
          </p:cNvSpPr>
          <p:nvPr>
            <p:ph type="subTitle" sz="quarter" idx="1"/>
          </p:nvPr>
        </p:nvSpPr>
        <p:spPr>
          <a:xfrm>
            <a:off x="1295400" y="2438400"/>
            <a:ext cx="6400800" cy="1752600"/>
          </a:xfrm>
          <a:prstGeom prst="rect">
            <a:avLst/>
          </a:prstGeom>
        </p:spPr>
        <p:txBody>
          <a:bodyPr/>
          <a:lstStyle>
            <a:lvl1pPr marL="0" indent="0" algn="ctr">
              <a:defRPr sz="2800">
                <a:solidFill>
                  <a:schemeClr val="tx1"/>
                </a:solidFill>
              </a:defRPr>
            </a:lvl1pPr>
          </a:lstStyle>
          <a:p>
            <a:r>
              <a:rPr lang="en-US" dirty="0"/>
              <a:t>Click to edit Master subtitle style</a:t>
            </a:r>
          </a:p>
          <a:p>
            <a:endParaRPr lang="en-US" dirty="0"/>
          </a:p>
          <a:p>
            <a:endParaRPr lang="en-US" dirty="0"/>
          </a:p>
          <a:p>
            <a:endParaRPr lang="en-US" dirty="0"/>
          </a:p>
        </p:txBody>
      </p:sp>
      <p:sp>
        <p:nvSpPr>
          <p:cNvPr id="4" name="Rectangle 13"/>
          <p:cNvSpPr>
            <a:spLocks noGrp="1" noChangeArrowheads="1"/>
          </p:cNvSpPr>
          <p:nvPr>
            <p:ph type="dt" sz="quarter" idx="10"/>
          </p:nvPr>
        </p:nvSpPr>
        <p:spPr>
          <a:xfrm>
            <a:off x="457200" y="6248400"/>
            <a:ext cx="2133600" cy="476250"/>
          </a:xfrm>
          <a:prstGeom prst="rect">
            <a:avLst/>
          </a:prstGeom>
        </p:spPr>
        <p:txBody>
          <a:bodyPr/>
          <a:lstStyle>
            <a:lvl1pPr>
              <a:defRPr/>
            </a:lvl1pPr>
          </a:lstStyle>
          <a:p>
            <a:pPr>
              <a:defRPr/>
            </a:pPr>
            <a:endParaRPr lang="en-US">
              <a:solidFill>
                <a:srgbClr val="455560">
                  <a:tint val="75000"/>
                </a:srgbClr>
              </a:solidFill>
            </a:endParaRPr>
          </a:p>
        </p:txBody>
      </p:sp>
      <p:sp>
        <p:nvSpPr>
          <p:cNvPr id="5" name="Rectangle 14"/>
          <p:cNvSpPr>
            <a:spLocks noGrp="1" noChangeArrowheads="1"/>
          </p:cNvSpPr>
          <p:nvPr>
            <p:ph type="ftr" sz="quarter" idx="11"/>
          </p:nvPr>
        </p:nvSpPr>
        <p:spPr>
          <a:xfrm>
            <a:off x="3124200" y="6251575"/>
            <a:ext cx="2895600" cy="476250"/>
          </a:xfrm>
          <a:prstGeom prst="rect">
            <a:avLst/>
          </a:prstGeom>
        </p:spPr>
        <p:txBody>
          <a:bodyPr/>
          <a:lstStyle>
            <a:lvl1pPr>
              <a:defRPr/>
            </a:lvl1pPr>
          </a:lstStyle>
          <a:p>
            <a:pPr defTabSz="914400" fontAlgn="base">
              <a:spcBef>
                <a:spcPct val="0"/>
              </a:spcBef>
              <a:spcAft>
                <a:spcPct val="0"/>
              </a:spcAft>
              <a:defRPr/>
            </a:pPr>
            <a:endParaRPr lang="en-US">
              <a:solidFill>
                <a:srgbClr val="455560"/>
              </a:solidFill>
              <a:latin typeface="Garamond" pitchFamily="18" charset="0"/>
              <a:ea typeface="ＭＳ Ｐゴシック" pitchFamily="-72" charset="-128"/>
              <a:cs typeface="Arial" charset="0"/>
            </a:endParaRPr>
          </a:p>
        </p:txBody>
      </p:sp>
      <p:sp>
        <p:nvSpPr>
          <p:cNvPr id="6" name="Rectangle 15"/>
          <p:cNvSpPr>
            <a:spLocks noGrp="1" noChangeArrowheads="1"/>
          </p:cNvSpPr>
          <p:nvPr>
            <p:ph type="sldNum" sz="quarter" idx="12"/>
          </p:nvPr>
        </p:nvSpPr>
        <p:spPr>
          <a:xfrm>
            <a:off x="6553200" y="6254750"/>
            <a:ext cx="2133600" cy="476250"/>
          </a:xfrm>
          <a:prstGeom prst="rect">
            <a:avLst/>
          </a:prstGeom>
        </p:spPr>
        <p:txBody>
          <a:bodyPr/>
          <a:lstStyle>
            <a:lvl1pPr>
              <a:defRPr/>
            </a:lvl1pPr>
          </a:lstStyle>
          <a:p>
            <a:pPr>
              <a:defRPr/>
            </a:pPr>
            <a:fld id="{B13FA3C6-0C26-44AA-A842-759275CDF7D0}" type="slidenum">
              <a:rPr lang="en-US">
                <a:solidFill>
                  <a:srgbClr val="455560">
                    <a:tint val="75000"/>
                  </a:srgbClr>
                </a:solidFill>
              </a:rPr>
              <a:pPr>
                <a:defRPr/>
              </a:pPr>
              <a:t>‹#›</a:t>
            </a:fld>
            <a:endParaRPr lang="en-US">
              <a:solidFill>
                <a:srgbClr val="455560">
                  <a:tint val="75000"/>
                </a:srgbClr>
              </a:solidFill>
            </a:endParaRPr>
          </a:p>
        </p:txBody>
      </p:sp>
    </p:spTree>
    <p:extLst>
      <p:ext uri="{BB962C8B-B14F-4D97-AF65-F5344CB8AC3E}">
        <p14:creationId xmlns:p14="http://schemas.microsoft.com/office/powerpoint/2010/main" val="4094082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lgn="r">
              <a:defRPr sz="3600">
                <a:solidFill>
                  <a:srgbClr val="347576"/>
                </a:solidFill>
                <a:effectLst/>
                <a:latin typeface="+mn-l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00206"/>
            <a:ext cx="8229600" cy="4525963"/>
          </a:xfrm>
          <a:prstGeom prst="rect">
            <a:avLst/>
          </a:prstGeom>
        </p:spPr>
        <p:txBody>
          <a:bodyPr/>
          <a:lstStyle>
            <a:lvl1pPr>
              <a:buClr>
                <a:srgbClr val="FFC000"/>
              </a:buClr>
              <a:defRPr>
                <a:solidFill>
                  <a:srgbClr val="347576"/>
                </a:solidFill>
                <a:effectLst/>
                <a:latin typeface="+mj-lt"/>
              </a:defRPr>
            </a:lvl1pPr>
            <a:lvl2pPr>
              <a:defRPr>
                <a:solidFill>
                  <a:srgbClr val="347576"/>
                </a:solidFill>
                <a:effectLst/>
                <a:latin typeface="+mj-lt"/>
              </a:defRPr>
            </a:lvl2pPr>
            <a:lvl3pPr>
              <a:defRPr>
                <a:solidFill>
                  <a:srgbClr val="347576"/>
                </a:solidFill>
                <a:effectLst/>
                <a:latin typeface="+mj-lt"/>
              </a:defRPr>
            </a:lvl3pPr>
            <a:lvl4pPr>
              <a:defRPr>
                <a:solidFill>
                  <a:srgbClr val="347576"/>
                </a:solidFill>
                <a:effectLst/>
                <a:latin typeface="+mj-lt"/>
              </a:defRPr>
            </a:lvl4pPr>
            <a:lvl5pPr>
              <a:defRPr sz="1800">
                <a:solidFill>
                  <a:srgbClr val="347576"/>
                </a:solidFill>
                <a:effectLst/>
                <a:latin typeface="+mj-lt"/>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endParaRPr lang="en-US">
              <a:solidFill>
                <a:srgbClr val="455560">
                  <a:tint val="75000"/>
                </a:srgbClr>
              </a:solidFill>
            </a:endParaRPr>
          </a:p>
        </p:txBody>
      </p:sp>
      <p:sp>
        <p:nvSpPr>
          <p:cNvPr id="5" name="Rectangle 3"/>
          <p:cNvSpPr>
            <a:spLocks noGrp="1" noChangeArrowheads="1"/>
          </p:cNvSpPr>
          <p:nvPr>
            <p:ph type="sldNum" sz="quarter" idx="11"/>
          </p:nvPr>
        </p:nvSpPr>
        <p:spPr>
          <a:xfrm>
            <a:off x="6553200" y="6248400"/>
            <a:ext cx="2133600" cy="476250"/>
          </a:xfrm>
          <a:prstGeom prst="rect">
            <a:avLst/>
          </a:prstGeom>
          <a:ln/>
        </p:spPr>
        <p:txBody>
          <a:bodyPr/>
          <a:lstStyle>
            <a:lvl1pPr>
              <a:defRPr/>
            </a:lvl1pPr>
          </a:lstStyle>
          <a:p>
            <a:pPr>
              <a:defRPr/>
            </a:pPr>
            <a:fld id="{BCB6EDB7-B887-4B61-9767-770D9EE64189}" type="slidenum">
              <a:rPr lang="en-US">
                <a:solidFill>
                  <a:srgbClr val="455560">
                    <a:tint val="75000"/>
                  </a:srgbClr>
                </a:solidFill>
              </a:rPr>
              <a:pPr>
                <a:defRPr/>
              </a:pPr>
              <a:t>‹#›</a:t>
            </a:fld>
            <a:endParaRPr lang="en-US">
              <a:solidFill>
                <a:srgbClr val="455560">
                  <a:tint val="75000"/>
                </a:srgbClr>
              </a:solidFill>
            </a:endParaRPr>
          </a:p>
        </p:txBody>
      </p:sp>
      <p:sp>
        <p:nvSpPr>
          <p:cNvPr id="6"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defTabSz="914400" fontAlgn="base">
              <a:spcBef>
                <a:spcPct val="0"/>
              </a:spcBef>
              <a:spcAft>
                <a:spcPct val="0"/>
              </a:spcAft>
              <a:defRPr/>
            </a:pPr>
            <a:endParaRPr lang="en-US">
              <a:solidFill>
                <a:srgbClr val="455560"/>
              </a:solidFill>
              <a:latin typeface="Garamond" pitchFamily="18" charset="0"/>
              <a:ea typeface="ＭＳ Ｐゴシック" pitchFamily="-72" charset="-128"/>
              <a:cs typeface="Arial" charset="0"/>
            </a:endParaRPr>
          </a:p>
        </p:txBody>
      </p:sp>
    </p:spTree>
    <p:extLst>
      <p:ext uri="{BB962C8B-B14F-4D97-AF65-F5344CB8AC3E}">
        <p14:creationId xmlns:p14="http://schemas.microsoft.com/office/powerpoint/2010/main" val="2822158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endParaRPr lang="en-US">
              <a:solidFill>
                <a:srgbClr val="455560">
                  <a:tint val="75000"/>
                </a:srgbClr>
              </a:solidFill>
            </a:endParaRPr>
          </a:p>
        </p:txBody>
      </p:sp>
      <p:sp>
        <p:nvSpPr>
          <p:cNvPr id="3" name="Rectangle 3"/>
          <p:cNvSpPr>
            <a:spLocks noGrp="1" noChangeArrowheads="1"/>
          </p:cNvSpPr>
          <p:nvPr>
            <p:ph type="sldNum" sz="quarter" idx="11"/>
          </p:nvPr>
        </p:nvSpPr>
        <p:spPr>
          <a:xfrm>
            <a:off x="6553200" y="6248400"/>
            <a:ext cx="2133600" cy="476250"/>
          </a:xfrm>
          <a:prstGeom prst="rect">
            <a:avLst/>
          </a:prstGeom>
          <a:ln/>
        </p:spPr>
        <p:txBody>
          <a:bodyPr/>
          <a:lstStyle>
            <a:lvl1pPr>
              <a:defRPr/>
            </a:lvl1pPr>
          </a:lstStyle>
          <a:p>
            <a:pPr>
              <a:defRPr/>
            </a:pPr>
            <a:fld id="{9235CF7D-9613-4DA2-BCED-FC8E433BB492}" type="slidenum">
              <a:rPr lang="en-US">
                <a:solidFill>
                  <a:srgbClr val="455560">
                    <a:tint val="75000"/>
                  </a:srgbClr>
                </a:solidFill>
              </a:rPr>
              <a:pPr>
                <a:defRPr/>
              </a:pPr>
              <a:t>‹#›</a:t>
            </a:fld>
            <a:endParaRPr lang="en-US">
              <a:solidFill>
                <a:srgbClr val="455560">
                  <a:tint val="75000"/>
                </a:srgbClr>
              </a:solidFill>
            </a:endParaRPr>
          </a:p>
        </p:txBody>
      </p:sp>
      <p:sp>
        <p:nvSpPr>
          <p:cNvPr id="4"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defTabSz="914400" fontAlgn="base">
              <a:spcBef>
                <a:spcPct val="0"/>
              </a:spcBef>
              <a:spcAft>
                <a:spcPct val="0"/>
              </a:spcAft>
              <a:defRPr/>
            </a:pPr>
            <a:endParaRPr lang="en-US">
              <a:solidFill>
                <a:srgbClr val="455560"/>
              </a:solidFill>
              <a:latin typeface="Garamond" pitchFamily="18" charset="0"/>
              <a:ea typeface="ＭＳ Ｐゴシック" pitchFamily="-72" charset="-128"/>
              <a:cs typeface="Arial" charset="0"/>
            </a:endParaRPr>
          </a:p>
        </p:txBody>
      </p:sp>
      <p:sp>
        <p:nvSpPr>
          <p:cNvPr id="5" name="Rectangle 2"/>
          <p:cNvSpPr>
            <a:spLocks noGrp="1" noRot="1" noChangeArrowheads="1"/>
          </p:cNvSpPr>
          <p:nvPr userDrawn="1">
            <p:ph type="title" idx="4294967295" hasCustomPrompt="1"/>
          </p:nvPr>
        </p:nvSpPr>
        <p:spPr>
          <a:xfrm>
            <a:off x="228600" y="304800"/>
            <a:ext cx="8229600" cy="1143000"/>
          </a:xfrm>
          <a:prstGeom prst="rect">
            <a:avLst/>
          </a:prstGeom>
        </p:spPr>
        <p:txBody>
          <a:bodyPr/>
          <a:lstStyle>
            <a:lvl1pPr>
              <a:defRPr baseline="0"/>
            </a:lvl1pPr>
          </a:lstStyle>
          <a:p>
            <a:pPr algn="r" eaLnBrk="1" hangingPunct="1"/>
            <a:r>
              <a:rPr lang="en-US" sz="3600" dirty="0" smtClean="0">
                <a:solidFill>
                  <a:srgbClr val="347576"/>
                </a:solidFill>
              </a:rPr>
              <a:t>Title Text</a:t>
            </a:r>
          </a:p>
        </p:txBody>
      </p:sp>
    </p:spTree>
    <p:extLst>
      <p:ext uri="{BB962C8B-B14F-4D97-AF65-F5344CB8AC3E}">
        <p14:creationId xmlns:p14="http://schemas.microsoft.com/office/powerpoint/2010/main" val="1875615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EE829-1A03-471E-96AC-FB27C6E4BFA2}" type="datetimeFigureOut">
              <a:rPr lang="en-US" smtClean="0">
                <a:solidFill>
                  <a:srgbClr val="455560">
                    <a:tint val="75000"/>
                  </a:srgbClr>
                </a:solidFill>
              </a:rPr>
              <a:pPr/>
              <a:t>4/26/2017</a:t>
            </a:fld>
            <a:endParaRPr lang="en-US">
              <a:solidFill>
                <a:srgbClr val="455560">
                  <a:tint val="75000"/>
                </a:srgbClr>
              </a:solidFill>
            </a:endParaRPr>
          </a:p>
        </p:txBody>
      </p:sp>
      <p:sp>
        <p:nvSpPr>
          <p:cNvPr id="3" name="Footer Placeholder 2"/>
          <p:cNvSpPr>
            <a:spLocks noGrp="1"/>
          </p:cNvSpPr>
          <p:nvPr>
            <p:ph type="ftr" sz="quarter" idx="11"/>
          </p:nvPr>
        </p:nvSpPr>
        <p:spPr>
          <a:xfrm>
            <a:off x="3124200" y="6356370"/>
            <a:ext cx="2895600" cy="365125"/>
          </a:xfrm>
          <a:prstGeom prst="rect">
            <a:avLst/>
          </a:prstGeom>
        </p:spPr>
        <p:txBody>
          <a:bodyPr/>
          <a:lstStyle/>
          <a:p>
            <a:pPr defTabSz="914400" fontAlgn="base">
              <a:spcBef>
                <a:spcPct val="0"/>
              </a:spcBef>
              <a:spcAft>
                <a:spcPct val="0"/>
              </a:spcAft>
            </a:pPr>
            <a:endParaRPr lang="en-US">
              <a:solidFill>
                <a:srgbClr val="455560"/>
              </a:solidFill>
              <a:latin typeface="Garamond" pitchFamily="18" charset="0"/>
              <a:ea typeface="ＭＳ Ｐゴシック" pitchFamily="-72" charset="-128"/>
              <a:cs typeface="Arial" charset="0"/>
            </a:endParaRPr>
          </a:p>
        </p:txBody>
      </p:sp>
      <p:sp>
        <p:nvSpPr>
          <p:cNvPr id="4" name="Slide Number Placeholder 3"/>
          <p:cNvSpPr>
            <a:spLocks noGrp="1"/>
          </p:cNvSpPr>
          <p:nvPr>
            <p:ph type="sldNum" sz="quarter" idx="12"/>
          </p:nvPr>
        </p:nvSpPr>
        <p:spPr/>
        <p:txBody>
          <a:bodyPr/>
          <a:lstStyle/>
          <a:p>
            <a:fld id="{26296066-02F1-409C-8A86-CD4124BAD977}" type="slidenum">
              <a:rPr lang="en-US" smtClean="0">
                <a:solidFill>
                  <a:srgbClr val="455560">
                    <a:tint val="75000"/>
                  </a:srgbClr>
                </a:solidFill>
              </a:rPr>
              <a:pPr/>
              <a:t>‹#›</a:t>
            </a:fld>
            <a:endParaRPr lang="en-US">
              <a:solidFill>
                <a:srgbClr val="455560">
                  <a:tint val="75000"/>
                </a:srgbClr>
              </a:solidFill>
            </a:endParaRPr>
          </a:p>
        </p:txBody>
      </p:sp>
    </p:spTree>
    <p:extLst>
      <p:ext uri="{BB962C8B-B14F-4D97-AF65-F5344CB8AC3E}">
        <p14:creationId xmlns:p14="http://schemas.microsoft.com/office/powerpoint/2010/main" val="359190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6"/>
            <a:ext cx="8229600" cy="4525963"/>
          </a:xfrm>
          <a:prstGeom prst="rect">
            <a:avLst/>
          </a:prstGeom>
        </p:spPr>
        <p:txBody>
          <a:bodyPr/>
          <a:lstStyle>
            <a:lvl1pPr>
              <a:buClr>
                <a:srgbClr val="FFC000"/>
              </a:buClr>
              <a:defRPr>
                <a:solidFill>
                  <a:srgbClr val="347576"/>
                </a:solidFill>
                <a:effectLst/>
                <a:latin typeface="+mj-lt"/>
              </a:defRPr>
            </a:lvl1pPr>
            <a:lvl2pPr>
              <a:defRPr>
                <a:solidFill>
                  <a:srgbClr val="347576"/>
                </a:solidFill>
                <a:effectLst/>
                <a:latin typeface="+mj-lt"/>
              </a:defRPr>
            </a:lvl2pPr>
            <a:lvl3pPr>
              <a:defRPr>
                <a:solidFill>
                  <a:srgbClr val="347576"/>
                </a:solidFill>
                <a:effectLst/>
                <a:latin typeface="+mj-lt"/>
              </a:defRPr>
            </a:lvl3pPr>
            <a:lvl4pPr>
              <a:defRPr>
                <a:solidFill>
                  <a:srgbClr val="347576"/>
                </a:solidFill>
                <a:effectLst/>
                <a:latin typeface="+mj-lt"/>
              </a:defRPr>
            </a:lvl4pPr>
            <a:lvl5pPr>
              <a:defRPr sz="1800">
                <a:solidFill>
                  <a:srgbClr val="347576"/>
                </a:solidFill>
                <a:effectLst/>
                <a:latin typeface="+mj-lt"/>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endParaRPr lang="en-US">
              <a:solidFill>
                <a:srgbClr val="455560">
                  <a:tint val="75000"/>
                </a:srgbClr>
              </a:solidFill>
            </a:endParaRPr>
          </a:p>
        </p:txBody>
      </p:sp>
      <p:sp>
        <p:nvSpPr>
          <p:cNvPr id="5" name="Rectangle 3"/>
          <p:cNvSpPr>
            <a:spLocks noGrp="1" noChangeArrowheads="1"/>
          </p:cNvSpPr>
          <p:nvPr>
            <p:ph type="sldNum" sz="quarter" idx="11"/>
          </p:nvPr>
        </p:nvSpPr>
        <p:spPr>
          <a:xfrm>
            <a:off x="6553200" y="6248400"/>
            <a:ext cx="2133600" cy="476250"/>
          </a:xfrm>
          <a:prstGeom prst="rect">
            <a:avLst/>
          </a:prstGeom>
          <a:ln/>
        </p:spPr>
        <p:txBody>
          <a:bodyPr/>
          <a:lstStyle>
            <a:lvl1pPr>
              <a:defRPr/>
            </a:lvl1pPr>
          </a:lstStyle>
          <a:p>
            <a:pPr>
              <a:defRPr/>
            </a:pPr>
            <a:fld id="{BCB6EDB7-B887-4B61-9767-770D9EE64189}" type="slidenum">
              <a:rPr lang="en-US">
                <a:solidFill>
                  <a:srgbClr val="455560">
                    <a:tint val="75000"/>
                  </a:srgbClr>
                </a:solidFill>
              </a:rPr>
              <a:pPr>
                <a:defRPr/>
              </a:pPr>
              <a:t>‹#›</a:t>
            </a:fld>
            <a:endParaRPr lang="en-US">
              <a:solidFill>
                <a:srgbClr val="455560">
                  <a:tint val="75000"/>
                </a:srgbClr>
              </a:solidFill>
            </a:endParaRPr>
          </a:p>
        </p:txBody>
      </p:sp>
      <p:sp>
        <p:nvSpPr>
          <p:cNvPr id="6"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defTabSz="914400" fontAlgn="base">
              <a:spcBef>
                <a:spcPct val="0"/>
              </a:spcBef>
              <a:spcAft>
                <a:spcPct val="0"/>
              </a:spcAft>
              <a:defRPr/>
            </a:pPr>
            <a:endParaRPr lang="en-US">
              <a:solidFill>
                <a:srgbClr val="455560"/>
              </a:solidFill>
              <a:latin typeface="Garamond" pitchFamily="18" charset="0"/>
              <a:ea typeface="ＭＳ Ｐゴシック" pitchFamily="-72" charset="-128"/>
              <a:cs typeface="Arial" charset="0"/>
            </a:endParaRPr>
          </a:p>
        </p:txBody>
      </p:sp>
    </p:spTree>
    <p:extLst>
      <p:ext uri="{BB962C8B-B14F-4D97-AF65-F5344CB8AC3E}">
        <p14:creationId xmlns:p14="http://schemas.microsoft.com/office/powerpoint/2010/main" val="3561347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mparison">
    <p:spTree>
      <p:nvGrpSpPr>
        <p:cNvPr id="1" name="Shape 855"/>
        <p:cNvGrpSpPr/>
        <p:nvPr/>
      </p:nvGrpSpPr>
      <p:grpSpPr>
        <a:xfrm>
          <a:off x="0" y="0"/>
          <a:ext cx="0" cy="0"/>
          <a:chOff x="0" y="0"/>
          <a:chExt cx="0" cy="0"/>
        </a:xfrm>
      </p:grpSpPr>
      <p:sp>
        <p:nvSpPr>
          <p:cNvPr id="856" name="Shape 856"/>
          <p:cNvSpPr txBox="1">
            <a:spLocks noGrp="1"/>
          </p:cNvSpPr>
          <p:nvPr>
            <p:ph type="body" idx="1"/>
          </p:nvPr>
        </p:nvSpPr>
        <p:spPr>
          <a:xfrm>
            <a:off x="457199" y="1871070"/>
            <a:ext cx="4040187"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57" name="Shape 857"/>
          <p:cNvSpPr txBox="1">
            <a:spLocks noGrp="1"/>
          </p:cNvSpPr>
          <p:nvPr>
            <p:ph type="body" idx="2"/>
          </p:nvPr>
        </p:nvSpPr>
        <p:spPr>
          <a:xfrm>
            <a:off x="4645055" y="1871070"/>
            <a:ext cx="4041775" cy="3951288"/>
          </a:xfrm>
          <a:prstGeom prst="rect">
            <a:avLst/>
          </a:prstGeom>
          <a:noFill/>
          <a:ln>
            <a:noFill/>
          </a:ln>
        </p:spPr>
        <p:txBody>
          <a:bodyPr lIns="91326" tIns="91326" rIns="91326" bIns="91326" anchor="t" anchorCtr="0"/>
          <a:lstStyle>
            <a:lvl1pPr marL="0" marR="0" lvl="0" indent="0" algn="l" rtl="0">
              <a:spcBef>
                <a:spcPts val="492"/>
              </a:spcBef>
              <a:spcAft>
                <a:spcPts val="0"/>
              </a:spcAft>
              <a:buClr>
                <a:srgbClr val="347576"/>
              </a:buClr>
              <a:buFont typeface="Arial"/>
              <a:buNone/>
              <a:defRPr sz="2400" b="0" i="0" u="none" strike="noStrike" cap="none">
                <a:solidFill>
                  <a:srgbClr val="347576"/>
                </a:solidFill>
                <a:latin typeface="Arial"/>
                <a:ea typeface="Arial"/>
                <a:cs typeface="Arial"/>
                <a:sym typeface="Arial"/>
              </a:defRPr>
            </a:lvl1pPr>
            <a:lvl2pPr marL="740378" marR="0" lvl="1" indent="-169485" algn="l" rtl="0">
              <a:spcBef>
                <a:spcPts val="422"/>
              </a:spcBef>
              <a:spcAft>
                <a:spcPts val="0"/>
              </a:spcAft>
              <a:buClr>
                <a:srgbClr val="A6A6A6"/>
              </a:buClr>
              <a:buSzPct val="100000"/>
              <a:buFont typeface="Arial"/>
              <a:buChar char="•"/>
              <a:defRPr sz="2000" b="0" i="0" u="none" strike="noStrike" cap="none">
                <a:solidFill>
                  <a:srgbClr val="A6A6A6"/>
                </a:solidFill>
                <a:latin typeface="Arial"/>
                <a:ea typeface="Arial"/>
                <a:cs typeface="Arial"/>
                <a:sym typeface="Arial"/>
              </a:defRPr>
            </a:lvl2pPr>
            <a:lvl3pPr marL="1141786" marR="0" lvl="2" indent="-124885" algn="l" rtl="0">
              <a:spcBef>
                <a:spcPts val="352"/>
              </a:spcBef>
              <a:spcAft>
                <a:spcPts val="0"/>
              </a:spcAft>
              <a:buClr>
                <a:srgbClr val="A6A6A6"/>
              </a:buClr>
              <a:buSzPct val="100000"/>
              <a:buFont typeface="Arial"/>
              <a:buChar char="•"/>
              <a:defRPr sz="1800" b="0" i="0" u="none" strike="noStrike" cap="none">
                <a:solidFill>
                  <a:srgbClr val="A6A6A6"/>
                </a:solidFill>
                <a:latin typeface="Arial"/>
                <a:ea typeface="Arial"/>
                <a:cs typeface="Arial"/>
                <a:sym typeface="Arial"/>
              </a:defRPr>
            </a:lvl3pPr>
            <a:lvl4pPr marL="1596720" marR="0" lvl="3"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4pPr>
            <a:lvl5pPr marL="2051655" marR="0" lvl="4" indent="-133801" algn="l" rtl="0">
              <a:spcBef>
                <a:spcPts val="352"/>
              </a:spcBef>
              <a:spcAft>
                <a:spcPts val="0"/>
              </a:spcAft>
              <a:buClr>
                <a:srgbClr val="A6A6A6"/>
              </a:buClr>
              <a:buSzPct val="100000"/>
              <a:buFont typeface="Arial"/>
              <a:buChar char="•"/>
              <a:defRPr sz="1600" b="0" i="0" u="none" strike="noStrike" cap="none">
                <a:solidFill>
                  <a:srgbClr val="A6A6A6"/>
                </a:solidFill>
                <a:latin typeface="Arial"/>
                <a:ea typeface="Arial"/>
                <a:cs typeface="Arial"/>
                <a:sym typeface="Arial"/>
              </a:defRPr>
            </a:lvl5pPr>
            <a:lvl6pPr marL="2515508" marR="0" lvl="5"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0440" marR="0" lvl="6"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5372" marR="0" lvl="7" indent="-142729"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0296" marR="0" lvl="8" indent="-133801" algn="l" rtl="0">
              <a:spcBef>
                <a:spcPts val="352"/>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58" name="Shape 858"/>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smtClean="0">
                <a:solidFill>
                  <a:srgbClr val="94999D"/>
                </a:solidFill>
                <a:latin typeface="Garamond"/>
                <a:ea typeface="Garamond"/>
                <a:cs typeface="Garamond"/>
                <a:sym typeface="Garamond"/>
              </a:rPr>
              <a:t>Page </a:t>
            </a:r>
            <a:fld id="{00000000-1234-1234-1234-123412341234}" type="slidenum">
              <a:rPr lang="en-US" sz="1200" smtClean="0">
                <a:solidFill>
                  <a:srgbClr val="94999D"/>
                </a:solidFill>
                <a:latin typeface="Garamond"/>
                <a:ea typeface="Garamond"/>
                <a:cs typeface="Garamond"/>
                <a:sym typeface="Garamond"/>
              </a:rPr>
              <a:pPr>
                <a:buSzPct val="25000"/>
              </a:pPr>
              <a:t>‹#›</a:t>
            </a:fld>
            <a:endParaRPr lang="en-US" sz="1200">
              <a:solidFill>
                <a:srgbClr val="94999D"/>
              </a:solidFill>
              <a:latin typeface="Garamond"/>
              <a:ea typeface="Garamond"/>
              <a:cs typeface="Garamond"/>
              <a:sym typeface="Garamond"/>
            </a:endParaRPr>
          </a:p>
        </p:txBody>
      </p:sp>
      <p:sp>
        <p:nvSpPr>
          <p:cNvPr id="859" name="Shape 859"/>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None/>
              <a:defRPr sz="2400" b="0" i="0" u="none" strike="noStrike" cap="none">
                <a:solidFill>
                  <a:schemeClr val="dk1"/>
                </a:solidFill>
                <a:latin typeface="Garamond"/>
                <a:ea typeface="Garamond"/>
                <a:cs typeface="Garamond"/>
                <a:sym typeface="Garamond"/>
              </a:defRPr>
            </a:lvl9pPr>
          </a:lstStyle>
          <a:p>
            <a:endParaRPr/>
          </a:p>
        </p:txBody>
      </p:sp>
    </p:spTree>
    <p:extLst>
      <p:ext uri="{BB962C8B-B14F-4D97-AF65-F5344CB8AC3E}">
        <p14:creationId xmlns:p14="http://schemas.microsoft.com/office/powerpoint/2010/main" val="3869662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6"/>
            <a:ext cx="8229600" cy="4525963"/>
          </a:xfrm>
          <a:prstGeom prst="rect">
            <a:avLst/>
          </a:prstGeom>
        </p:spPr>
        <p:txBody>
          <a:bodyPr/>
          <a:lstStyle>
            <a:lvl1pPr>
              <a:buClr>
                <a:srgbClr val="FFC000"/>
              </a:buClr>
              <a:defRPr>
                <a:solidFill>
                  <a:srgbClr val="347576"/>
                </a:solidFill>
                <a:effectLst/>
                <a:latin typeface="+mj-lt"/>
              </a:defRPr>
            </a:lvl1pPr>
            <a:lvl2pPr>
              <a:defRPr>
                <a:solidFill>
                  <a:srgbClr val="347576"/>
                </a:solidFill>
                <a:effectLst/>
                <a:latin typeface="+mj-lt"/>
              </a:defRPr>
            </a:lvl2pPr>
            <a:lvl3pPr>
              <a:defRPr>
                <a:solidFill>
                  <a:srgbClr val="347576"/>
                </a:solidFill>
                <a:effectLst/>
                <a:latin typeface="+mj-lt"/>
              </a:defRPr>
            </a:lvl3pPr>
            <a:lvl4pPr>
              <a:defRPr>
                <a:solidFill>
                  <a:srgbClr val="347576"/>
                </a:solidFill>
                <a:effectLst/>
                <a:latin typeface="+mj-lt"/>
              </a:defRPr>
            </a:lvl4pPr>
            <a:lvl5pPr>
              <a:defRPr sz="1800">
                <a:solidFill>
                  <a:srgbClr val="347576"/>
                </a:solidFill>
                <a:effectLst/>
                <a:latin typeface="+mj-lt"/>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endParaRPr lang="en-US">
              <a:solidFill>
                <a:srgbClr val="455560">
                  <a:tint val="75000"/>
                </a:srgbClr>
              </a:solidFill>
            </a:endParaRPr>
          </a:p>
        </p:txBody>
      </p:sp>
      <p:sp>
        <p:nvSpPr>
          <p:cNvPr id="5" name="Rectangle 3"/>
          <p:cNvSpPr>
            <a:spLocks noGrp="1" noChangeArrowheads="1"/>
          </p:cNvSpPr>
          <p:nvPr>
            <p:ph type="sldNum" sz="quarter" idx="11"/>
          </p:nvPr>
        </p:nvSpPr>
        <p:spPr>
          <a:xfrm>
            <a:off x="6553200" y="6248400"/>
            <a:ext cx="2133600" cy="476250"/>
          </a:xfrm>
          <a:prstGeom prst="rect">
            <a:avLst/>
          </a:prstGeom>
          <a:ln/>
        </p:spPr>
        <p:txBody>
          <a:bodyPr/>
          <a:lstStyle>
            <a:lvl1pPr>
              <a:defRPr/>
            </a:lvl1pPr>
          </a:lstStyle>
          <a:p>
            <a:pPr>
              <a:defRPr/>
            </a:pPr>
            <a:fld id="{BCB6EDB7-B887-4B61-9767-770D9EE64189}" type="slidenum">
              <a:rPr lang="en-US">
                <a:solidFill>
                  <a:srgbClr val="455560">
                    <a:tint val="75000"/>
                  </a:srgbClr>
                </a:solidFill>
              </a:rPr>
              <a:pPr>
                <a:defRPr/>
              </a:pPr>
              <a:t>‹#›</a:t>
            </a:fld>
            <a:endParaRPr lang="en-US">
              <a:solidFill>
                <a:srgbClr val="455560">
                  <a:tint val="75000"/>
                </a:srgbClr>
              </a:solidFill>
            </a:endParaRPr>
          </a:p>
        </p:txBody>
      </p:sp>
      <p:sp>
        <p:nvSpPr>
          <p:cNvPr id="6"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defTabSz="914400" fontAlgn="base">
              <a:spcBef>
                <a:spcPct val="0"/>
              </a:spcBef>
              <a:spcAft>
                <a:spcPct val="0"/>
              </a:spcAft>
              <a:defRPr/>
            </a:pPr>
            <a:endParaRPr lang="en-US">
              <a:solidFill>
                <a:srgbClr val="455560"/>
              </a:solidFill>
              <a:latin typeface="Garamond" pitchFamily="18" charset="0"/>
              <a:ea typeface="ＭＳ Ｐゴシック" pitchFamily="-72" charset="-128"/>
              <a:cs typeface="Arial" charset="0"/>
            </a:endParaRPr>
          </a:p>
        </p:txBody>
      </p:sp>
    </p:spTree>
    <p:extLst>
      <p:ext uri="{BB962C8B-B14F-4D97-AF65-F5344CB8AC3E}">
        <p14:creationId xmlns:p14="http://schemas.microsoft.com/office/powerpoint/2010/main" val="2255167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p:cNvSpPr txBox="1"/>
          <p:nvPr userDrawn="1"/>
        </p:nvSpPr>
        <p:spPr>
          <a:xfrm>
            <a:off x="6985010" y="762000"/>
            <a:ext cx="184731" cy="369332"/>
          </a:xfrm>
          <a:prstGeom prst="rect">
            <a:avLst/>
          </a:prstGeom>
          <a:noFill/>
        </p:spPr>
        <p:txBody>
          <a:bodyPr wrap="none">
            <a:spAutoFit/>
          </a:bodyPr>
          <a:lstStyle/>
          <a:p>
            <a:pPr defTabSz="914400" fontAlgn="base">
              <a:spcBef>
                <a:spcPct val="0"/>
              </a:spcBef>
              <a:spcAft>
                <a:spcPct val="0"/>
              </a:spcAft>
              <a:defRPr/>
            </a:pPr>
            <a:endParaRPr lang="en-US" dirty="0">
              <a:solidFill>
                <a:srgbClr val="455560"/>
              </a:solidFill>
              <a:latin typeface="Garamond" pitchFamily="18" charset="0"/>
              <a:ea typeface="ＭＳ Ｐゴシック" pitchFamily="-72" charset="-128"/>
              <a:cs typeface="Arial" charset="0"/>
            </a:endParaRPr>
          </a:p>
        </p:txBody>
      </p:sp>
      <p:sp>
        <p:nvSpPr>
          <p:cNvPr id="3" name="Subtitle 2"/>
          <p:cNvSpPr>
            <a:spLocks noGrp="1"/>
          </p:cNvSpPr>
          <p:nvPr>
            <p:ph type="subTitle" idx="1"/>
          </p:nvPr>
        </p:nvSpPr>
        <p:spPr>
          <a:xfrm>
            <a:off x="992452" y="4079240"/>
            <a:ext cx="7207436" cy="1752600"/>
          </a:xfrm>
        </p:spPr>
        <p:txBody>
          <a:bodyPr>
            <a:normAutofit/>
          </a:bodyPr>
          <a:lstStyle>
            <a:lvl1pPr marL="0" indent="0" algn="l">
              <a:buNone/>
              <a:defRPr sz="2800">
                <a:solidFill>
                  <a:schemeClr val="tx1">
                    <a:tint val="75000"/>
                  </a:schemeClr>
                </a:soli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4"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4"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91685" y="1854277"/>
            <a:ext cx="7207436" cy="1956344"/>
          </a:xfrm>
        </p:spPr>
        <p:txBody>
          <a:bodyPr/>
          <a:lstStyle>
            <a:lvl1pPr>
              <a:defRPr>
                <a:solidFill>
                  <a:srgbClr val="347576"/>
                </a:solidFill>
              </a:defRPr>
            </a:lvl1pPr>
          </a:lstStyle>
          <a:p>
            <a:pPr lvl="0"/>
            <a:r>
              <a:rPr lang="en-US" smtClean="0"/>
              <a:t>Click to edit Master text styles</a:t>
            </a:r>
          </a:p>
        </p:txBody>
      </p:sp>
      <p:sp>
        <p:nvSpPr>
          <p:cNvPr id="5" name="Slide Number Placeholder 1"/>
          <p:cNvSpPr>
            <a:spLocks noGrp="1"/>
          </p:cNvSpPr>
          <p:nvPr>
            <p:ph type="sldNum" sz="quarter" idx="11"/>
          </p:nvPr>
        </p:nvSpPr>
        <p:spPr/>
        <p:txBody>
          <a:bodyPr/>
          <a:lstStyle>
            <a:lvl1pPr>
              <a:defRPr dirty="0"/>
            </a:lvl1pPr>
          </a:lstStyle>
          <a:p>
            <a:pPr>
              <a:defRPr/>
            </a:pPr>
            <a:r>
              <a:rPr lang="en-US"/>
              <a:t>Page </a:t>
            </a:r>
            <a:fld id="{1CED817F-DA04-43AC-BB5F-04E7E74DC763}" type="slidenum">
              <a:rPr lang="en-US"/>
              <a:pPr>
                <a:defRPr/>
              </a:pPr>
              <a:t>‹#›</a:t>
            </a:fld>
            <a:endParaRPr lang="en-US"/>
          </a:p>
        </p:txBody>
      </p:sp>
      <p:sp>
        <p:nvSpPr>
          <p:cNvPr id="6" name="Date Placeholder 4"/>
          <p:cNvSpPr>
            <a:spLocks noGrp="1"/>
          </p:cNvSpPr>
          <p:nvPr>
            <p:ph type="dt" sz="half" idx="12"/>
          </p:nvPr>
        </p:nvSpPr>
        <p:spPr/>
        <p:txBody>
          <a:bodyPr/>
          <a:lstStyle>
            <a:lvl1pPr algn="r">
              <a:defRPr sz="1200" dirty="0">
                <a:solidFill>
                  <a:srgbClr val="455560">
                    <a:tint val="75000"/>
                  </a:srgbClr>
                </a:solidFill>
              </a:defRPr>
            </a:lvl1pPr>
          </a:lstStyle>
          <a:p>
            <a:pPr>
              <a:defRPr/>
            </a:pPr>
            <a:endParaRPr lang="en-US"/>
          </a:p>
        </p:txBody>
      </p:sp>
    </p:spTree>
    <p:extLst>
      <p:ext uri="{BB962C8B-B14F-4D97-AF65-F5344CB8AC3E}">
        <p14:creationId xmlns:p14="http://schemas.microsoft.com/office/powerpoint/2010/main" val="1827569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0">
                <a:solidFill>
                  <a:srgbClr val="347576"/>
                </a:solidFill>
              </a:defRPr>
            </a:lvl1pPr>
            <a:lvl2pPr marL="742858" indent="-285715">
              <a:buFont typeface="Arial"/>
              <a:buChar char="•"/>
              <a:defRPr/>
            </a:lvl2pPr>
            <a:lvl3pPr marL="1142859" indent="-228571">
              <a:buFont typeface="Arial"/>
              <a:buChar char="•"/>
              <a:defRPr/>
            </a:lvl3pPr>
            <a:lvl4pPr marL="1600002" indent="-228571">
              <a:buFont typeface="Arial"/>
              <a:buChar char="•"/>
              <a:defRPr/>
            </a:lvl4pPr>
            <a:lvl5pPr marL="2057146" indent="-228571">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r>
              <a:rPr lang="en-US"/>
              <a:t>Page </a:t>
            </a:r>
            <a:fld id="{ED0A2C33-B8A3-4BD9-8C15-313069973E7E}"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1417857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44" indent="0">
              <a:buNone/>
              <a:defRPr sz="1800">
                <a:solidFill>
                  <a:schemeClr val="tx1">
                    <a:tint val="75000"/>
                  </a:schemeClr>
                </a:solidFill>
              </a:defRPr>
            </a:lvl2pPr>
            <a:lvl3pPr marL="914287" indent="0">
              <a:buNone/>
              <a:defRPr sz="1600">
                <a:solidFill>
                  <a:schemeClr val="tx1">
                    <a:tint val="75000"/>
                  </a:schemeClr>
                </a:solidFill>
              </a:defRPr>
            </a:lvl3pPr>
            <a:lvl4pPr marL="1371431" indent="0">
              <a:buNone/>
              <a:defRPr sz="1400">
                <a:solidFill>
                  <a:schemeClr val="tx1">
                    <a:tint val="75000"/>
                  </a:schemeClr>
                </a:solidFill>
              </a:defRPr>
            </a:lvl4pPr>
            <a:lvl5pPr marL="1828574" indent="0">
              <a:buNone/>
              <a:defRPr sz="1400">
                <a:solidFill>
                  <a:schemeClr val="tx1">
                    <a:tint val="75000"/>
                  </a:schemeClr>
                </a:solidFill>
              </a:defRPr>
            </a:lvl5pPr>
            <a:lvl6pPr marL="2285717" indent="0">
              <a:buNone/>
              <a:defRPr sz="1400">
                <a:solidFill>
                  <a:schemeClr val="tx1">
                    <a:tint val="75000"/>
                  </a:schemeClr>
                </a:solidFill>
              </a:defRPr>
            </a:lvl6pPr>
            <a:lvl7pPr marL="2742861" indent="0">
              <a:buNone/>
              <a:defRPr sz="1400">
                <a:solidFill>
                  <a:schemeClr val="tx1">
                    <a:tint val="75000"/>
                  </a:schemeClr>
                </a:solidFill>
              </a:defRPr>
            </a:lvl7pPr>
            <a:lvl8pPr marL="3200004" indent="0">
              <a:buNone/>
              <a:defRPr sz="1400">
                <a:solidFill>
                  <a:schemeClr val="tx1">
                    <a:tint val="75000"/>
                  </a:schemeClr>
                </a:solidFill>
              </a:defRPr>
            </a:lvl8pPr>
            <a:lvl9pPr marL="3657148" indent="0">
              <a:buNone/>
              <a:defRPr sz="1400">
                <a:solidFill>
                  <a:schemeClr val="tx1">
                    <a:tint val="75000"/>
                  </a:schemeClr>
                </a:solidFill>
              </a:defRPr>
            </a:lvl9pPr>
          </a:lstStyle>
          <a:p>
            <a:pPr lvl="0"/>
            <a:r>
              <a:rPr lang="en-US" smtClean="0"/>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r>
              <a:rPr lang="en-US"/>
              <a:t>Page </a:t>
            </a:r>
            <a:fld id="{D91412D5-453B-4204-8B6D-7F5F5B89B056}"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1047162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3"/>
          <p:cNvSpPr>
            <a:spLocks noGrp="1"/>
          </p:cNvSpPr>
          <p:nvPr>
            <p:ph sz="half" idx="10"/>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4"/>
          </p:nvPr>
        </p:nvSpPr>
        <p:spPr>
          <a:xfrm>
            <a:off x="4645035"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1"/>
          </p:nvPr>
        </p:nvSpPr>
        <p:spPr/>
        <p:txBody>
          <a:bodyPr/>
          <a:lstStyle>
            <a:lvl1pPr>
              <a:defRPr/>
            </a:lvl1pPr>
          </a:lstStyle>
          <a:p>
            <a:pPr>
              <a:defRPr/>
            </a:pPr>
            <a:r>
              <a:rPr lang="en-US"/>
              <a:t>Page </a:t>
            </a:r>
            <a:fld id="{263EF16F-CF02-42F8-8B64-DB17A6FBD878}" type="slidenum">
              <a:rPr lang="en-US"/>
              <a:pPr>
                <a:defRPr/>
              </a:pPr>
              <a:t>‹#›</a:t>
            </a:fld>
            <a:endParaRPr lang="en-US"/>
          </a:p>
        </p:txBody>
      </p:sp>
      <p:sp>
        <p:nvSpPr>
          <p:cNvPr id="5" name="Date Placeholder 4"/>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065807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 y="1871070"/>
            <a:ext cx="4040188"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5"/>
          <p:cNvSpPr>
            <a:spLocks noGrp="1"/>
          </p:cNvSpPr>
          <p:nvPr>
            <p:ph sz="quarter" idx="4"/>
          </p:nvPr>
        </p:nvSpPr>
        <p:spPr>
          <a:xfrm>
            <a:off x="4645035" y="1871070"/>
            <a:ext cx="4041775" cy="3951288"/>
          </a:xfrm>
        </p:spPr>
        <p:txBody>
          <a:bodyPr/>
          <a:lstStyle>
            <a:lvl1pPr marL="0" indent="0">
              <a:buNone/>
              <a:defRPr sz="2400"/>
            </a:lvl1pPr>
            <a:lvl2pPr marL="742858" indent="-285715">
              <a:buFont typeface="Arial"/>
              <a:buChar char="•"/>
              <a:defRPr sz="2000"/>
            </a:lvl2pPr>
            <a:lvl3pPr marL="1142859" indent="-228571">
              <a:buFont typeface="Arial"/>
              <a:buChar char="•"/>
              <a:defRPr sz="1800"/>
            </a:lvl3pPr>
            <a:lvl4pPr marL="1600002" indent="-228571">
              <a:buFont typeface="Arial"/>
              <a:buChar char="•"/>
              <a:defRPr sz="1600"/>
            </a:lvl4pPr>
            <a:lvl5pPr marL="2057146" indent="-228571">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r>
              <a:rPr lang="en-US"/>
              <a:t>Page </a:t>
            </a:r>
            <a:fld id="{C24C0F31-D50A-427A-8C90-4474165BDBE0}"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995622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r>
              <a:rPr lang="en-US"/>
              <a:t>Page </a:t>
            </a:r>
            <a:fld id="{01B95DDE-19BD-49AA-B15A-BD19862E51F5}" type="slidenum">
              <a:rPr lang="en-US"/>
              <a:pPr>
                <a:defRPr/>
              </a:pPr>
              <a:t>‹#›</a:t>
            </a:fld>
            <a:endParaRPr lang="en-US"/>
          </a:p>
        </p:txBody>
      </p:sp>
      <p:sp>
        <p:nvSpPr>
          <p:cNvPr id="3"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1151093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51385" y="1561909"/>
            <a:ext cx="3805360" cy="4432491"/>
          </a:xfrm>
        </p:spPr>
        <p:txBody>
          <a:bodyPr rtlCol="0">
            <a:normAutofit/>
          </a:bodyPr>
          <a:lstStyle/>
          <a:p>
            <a:pPr lvl="0"/>
            <a:r>
              <a:rPr lang="en-US" noProof="0" dirty="0" smtClean="0"/>
              <a:t>Click icon to add picture</a:t>
            </a:r>
            <a:endParaRPr lang="en-US" noProof="0" dirty="0"/>
          </a:p>
        </p:txBody>
      </p:sp>
      <p:sp>
        <p:nvSpPr>
          <p:cNvPr id="5" name="Picture Placeholder 3"/>
          <p:cNvSpPr>
            <a:spLocks noGrp="1"/>
          </p:cNvSpPr>
          <p:nvPr>
            <p:ph type="pic" sz="quarter" idx="11"/>
          </p:nvPr>
        </p:nvSpPr>
        <p:spPr>
          <a:xfrm>
            <a:off x="4805091" y="1561909"/>
            <a:ext cx="3805360" cy="4432491"/>
          </a:xfrm>
        </p:spPr>
        <p:txBody>
          <a:bodyPr rtlCol="0">
            <a:normAutofit/>
          </a:bodyPr>
          <a:lstStyle/>
          <a:p>
            <a:pPr lvl="0"/>
            <a:r>
              <a:rPr lang="en-US" noProof="0" dirty="0" smtClean="0"/>
              <a:t>Click icon to add picture</a:t>
            </a:r>
            <a:endParaRPr lang="en-US" noProof="0" dirty="0"/>
          </a:p>
        </p:txBody>
      </p:sp>
      <p:sp>
        <p:nvSpPr>
          <p:cNvPr id="6" name="Slide Number Placeholder 1"/>
          <p:cNvSpPr>
            <a:spLocks noGrp="1"/>
          </p:cNvSpPr>
          <p:nvPr>
            <p:ph type="sldNum" sz="quarter" idx="12"/>
          </p:nvPr>
        </p:nvSpPr>
        <p:spPr/>
        <p:txBody>
          <a:bodyPr/>
          <a:lstStyle>
            <a:lvl1pPr>
              <a:defRPr/>
            </a:lvl1pPr>
          </a:lstStyle>
          <a:p>
            <a:pPr>
              <a:defRPr/>
            </a:pPr>
            <a:r>
              <a:rPr lang="en-US"/>
              <a:t>Page </a:t>
            </a:r>
            <a:fld id="{7364766F-AB8A-454A-BDE8-1C92B45FE432}" type="slidenum">
              <a:rPr lang="en-US"/>
              <a:pPr>
                <a:defRPr/>
              </a:pPr>
              <a:t>‹#›</a:t>
            </a:fld>
            <a:endParaRPr lang="en-US"/>
          </a:p>
        </p:txBody>
      </p:sp>
      <p:sp>
        <p:nvSpPr>
          <p:cNvPr id="7" name="Date Placeholder 4"/>
          <p:cNvSpPr>
            <a:spLocks noGrp="1"/>
          </p:cNvSpPr>
          <p:nvPr>
            <p:ph type="dt" sz="half" idx="13"/>
          </p:nvPr>
        </p:nvSpPr>
        <p:spPr/>
        <p:txBody>
          <a:bodyPr/>
          <a:lstStyle>
            <a:lvl1pPr>
              <a:defRPr/>
            </a:lvl1pPr>
          </a:lstStyle>
          <a:p>
            <a:pPr>
              <a:defRPr/>
            </a:pPr>
            <a:endParaRPr lang="en-US"/>
          </a:p>
        </p:txBody>
      </p:sp>
    </p:spTree>
    <p:extLst>
      <p:ext uri="{BB962C8B-B14F-4D97-AF65-F5344CB8AC3E}">
        <p14:creationId xmlns:p14="http://schemas.microsoft.com/office/powerpoint/2010/main" val="2944687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38960"/>
            <a:ext cx="5111750" cy="4185920"/>
          </a:xfrm>
        </p:spPr>
        <p:txBody>
          <a:bodyPr/>
          <a:lstStyle>
            <a:lvl1pPr marL="0" indent="0">
              <a:buNone/>
              <a:defRPr sz="3200"/>
            </a:lvl1pPr>
            <a:lvl2pPr marL="742858" indent="-285715">
              <a:buFont typeface="Arial"/>
              <a:buChar char="•"/>
              <a:defRPr sz="2800"/>
            </a:lvl2pPr>
            <a:lvl3pPr marL="1142859" indent="-228571">
              <a:buFont typeface="Arial"/>
              <a:buChar char="•"/>
              <a:defRPr sz="2400"/>
            </a:lvl3pPr>
            <a:lvl4pPr marL="1600002" indent="-228571">
              <a:buFont typeface="Arial"/>
              <a:buChar char="•"/>
              <a:defRPr sz="2000"/>
            </a:lvl4pPr>
            <a:lvl5pPr marL="2057146" indent="-228571">
              <a:buFont typeface="Arial"/>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838959"/>
            <a:ext cx="3008313" cy="4185920"/>
          </a:xfrm>
        </p:spPr>
        <p:txBody>
          <a:bodyPr/>
          <a:lstStyle>
            <a:lvl1pPr marL="0" indent="0">
              <a:buNone/>
              <a:defRPr sz="1400">
                <a:solidFill>
                  <a:schemeClr val="accent3"/>
                </a:solidFill>
              </a:defRPr>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dirty="0"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r>
              <a:rPr lang="en-US"/>
              <a:t>Page </a:t>
            </a:r>
            <a:fld id="{C721395D-49BE-452B-910E-8B87C999F2C0}" type="slidenum">
              <a:rPr lang="en-US"/>
              <a:pPr>
                <a:defRPr/>
              </a:pPr>
              <a:t>‹#›</a:t>
            </a:fld>
            <a:endParaRPr lang="en-US"/>
          </a:p>
        </p:txBody>
      </p:sp>
      <p:sp>
        <p:nvSpPr>
          <p:cNvPr id="6"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2905336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2370" y="1808480"/>
            <a:ext cx="8090124" cy="3276102"/>
          </a:xfrm>
        </p:spPr>
        <p:txBody>
          <a:bodyPr rtlCol="0">
            <a:normAutofit/>
          </a:bodyPr>
          <a:lstStyle>
            <a:lvl1pPr marL="0" indent="0">
              <a:buNone/>
              <a:defRPr sz="3200"/>
            </a:lvl1pPr>
            <a:lvl2pPr marL="457144" indent="0">
              <a:buNone/>
              <a:defRPr sz="2800"/>
            </a:lvl2pPr>
            <a:lvl3pPr marL="914287" indent="0">
              <a:buNone/>
              <a:defRPr sz="2400"/>
            </a:lvl3pPr>
            <a:lvl4pPr marL="1371431" indent="0">
              <a:buNone/>
              <a:defRPr sz="2000"/>
            </a:lvl4pPr>
            <a:lvl5pPr marL="1828574" indent="0">
              <a:buNone/>
              <a:defRPr sz="2000"/>
            </a:lvl5pPr>
            <a:lvl6pPr marL="2285717" indent="0">
              <a:buNone/>
              <a:defRPr sz="2000"/>
            </a:lvl6pPr>
            <a:lvl7pPr marL="2742861" indent="0">
              <a:buNone/>
              <a:defRPr sz="2000"/>
            </a:lvl7pPr>
            <a:lvl8pPr marL="3200004" indent="0">
              <a:buNone/>
              <a:defRPr sz="2000"/>
            </a:lvl8pPr>
            <a:lvl9pPr marL="3657148"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32373" y="5367338"/>
            <a:ext cx="4679709" cy="804862"/>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r>
              <a:rPr lang="en-US"/>
              <a:t>Page </a:t>
            </a:r>
            <a:fld id="{43EC9119-49BE-419E-B467-4EBD99A1912A}" type="slidenum">
              <a:rPr lang="en-US"/>
              <a:pPr>
                <a:defRPr/>
              </a:pPr>
              <a:t>‹#›</a:t>
            </a:fld>
            <a:endParaRPr lang="en-US"/>
          </a:p>
        </p:txBody>
      </p:sp>
      <p:sp>
        <p:nvSpPr>
          <p:cNvPr id="6" name="Date Placeholder 4"/>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1888200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image" Target="../media/image6.emf"/><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10.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image" Target="../media/image7.e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slideLayout" Target="../slideLayouts/slideLayout260.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17" Type="http://schemas.openxmlformats.org/officeDocument/2006/relationships/image" Target="../media/image5.png"/><Relationship Id="rId2" Type="http://schemas.openxmlformats.org/officeDocument/2006/relationships/slideLayout" Target="../slideLayouts/slideLayout249.xml"/><Relationship Id="rId16" Type="http://schemas.openxmlformats.org/officeDocument/2006/relationships/image" Target="../media/image4.png"/><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5" Type="http://schemas.openxmlformats.org/officeDocument/2006/relationships/theme" Target="../theme/theme11.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slideLayout" Target="../slideLayouts/slideLayout26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69.xml"/><Relationship Id="rId3" Type="http://schemas.openxmlformats.org/officeDocument/2006/relationships/slideLayout" Target="../slideLayouts/slideLayout264.xml"/><Relationship Id="rId7" Type="http://schemas.openxmlformats.org/officeDocument/2006/relationships/slideLayout" Target="../slideLayouts/slideLayout268.xml"/><Relationship Id="rId12" Type="http://schemas.openxmlformats.org/officeDocument/2006/relationships/theme" Target="../theme/theme12.xml"/><Relationship Id="rId2" Type="http://schemas.openxmlformats.org/officeDocument/2006/relationships/slideLayout" Target="../slideLayouts/slideLayout263.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0" Type="http://schemas.openxmlformats.org/officeDocument/2006/relationships/slideLayout" Target="../slideLayouts/slideLayout271.xml"/><Relationship Id="rId4" Type="http://schemas.openxmlformats.org/officeDocument/2006/relationships/slideLayout" Target="../slideLayouts/slideLayout265.xml"/><Relationship Id="rId9" Type="http://schemas.openxmlformats.org/officeDocument/2006/relationships/slideLayout" Target="../slideLayouts/slideLayout27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6.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theme" Target="../theme/theme13.xml"/><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0" Type="http://schemas.openxmlformats.org/officeDocument/2006/relationships/slideLayout" Target="../slideLayouts/slideLayout282.xml"/><Relationship Id="rId4" Type="http://schemas.openxmlformats.org/officeDocument/2006/relationships/slideLayout" Target="../slideLayouts/slideLayout276.xml"/><Relationship Id="rId9" Type="http://schemas.openxmlformats.org/officeDocument/2006/relationships/slideLayout" Target="../slideLayouts/slideLayout281.xml"/><Relationship Id="rId14" Type="http://schemas.openxmlformats.org/officeDocument/2006/relationships/image" Target="../media/image7.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91.xml"/><Relationship Id="rId13" Type="http://schemas.openxmlformats.org/officeDocument/2006/relationships/image" Target="../media/image6.emf"/><Relationship Id="rId3" Type="http://schemas.openxmlformats.org/officeDocument/2006/relationships/slideLayout" Target="../slideLayouts/slideLayout286.xml"/><Relationship Id="rId7" Type="http://schemas.openxmlformats.org/officeDocument/2006/relationships/slideLayout" Target="../slideLayouts/slideLayout290.xml"/><Relationship Id="rId12" Type="http://schemas.openxmlformats.org/officeDocument/2006/relationships/theme" Target="../theme/theme14.xml"/><Relationship Id="rId2" Type="http://schemas.openxmlformats.org/officeDocument/2006/relationships/slideLayout" Target="../slideLayouts/slideLayout285.xml"/><Relationship Id="rId1" Type="http://schemas.openxmlformats.org/officeDocument/2006/relationships/slideLayout" Target="../slideLayouts/slideLayout284.xml"/><Relationship Id="rId6" Type="http://schemas.openxmlformats.org/officeDocument/2006/relationships/slideLayout" Target="../slideLayouts/slideLayout289.xml"/><Relationship Id="rId11" Type="http://schemas.openxmlformats.org/officeDocument/2006/relationships/slideLayout" Target="../slideLayouts/slideLayout294.xml"/><Relationship Id="rId5" Type="http://schemas.openxmlformats.org/officeDocument/2006/relationships/slideLayout" Target="../slideLayouts/slideLayout288.xml"/><Relationship Id="rId10" Type="http://schemas.openxmlformats.org/officeDocument/2006/relationships/slideLayout" Target="../slideLayouts/slideLayout293.xml"/><Relationship Id="rId4" Type="http://schemas.openxmlformats.org/officeDocument/2006/relationships/slideLayout" Target="../slideLayouts/slideLayout287.xml"/><Relationship Id="rId9" Type="http://schemas.openxmlformats.org/officeDocument/2006/relationships/slideLayout" Target="../slideLayouts/slideLayout292.xml"/><Relationship Id="rId14" Type="http://schemas.openxmlformats.org/officeDocument/2006/relationships/image" Target="../media/image7.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slideLayout" Target="../slideLayouts/slideLayout307.xml"/><Relationship Id="rId3" Type="http://schemas.openxmlformats.org/officeDocument/2006/relationships/slideLayout" Target="../slideLayouts/slideLayout297.xml"/><Relationship Id="rId7" Type="http://schemas.openxmlformats.org/officeDocument/2006/relationships/slideLayout" Target="../slideLayouts/slideLayout301.xml"/><Relationship Id="rId12" Type="http://schemas.openxmlformats.org/officeDocument/2006/relationships/slideLayout" Target="../slideLayouts/slideLayout306.xml"/><Relationship Id="rId17" Type="http://schemas.openxmlformats.org/officeDocument/2006/relationships/image" Target="../media/image5.png"/><Relationship Id="rId2" Type="http://schemas.openxmlformats.org/officeDocument/2006/relationships/slideLayout" Target="../slideLayouts/slideLayout296.xml"/><Relationship Id="rId16" Type="http://schemas.openxmlformats.org/officeDocument/2006/relationships/image" Target="../media/image4.png"/><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5" Type="http://schemas.openxmlformats.org/officeDocument/2006/relationships/slideLayout" Target="../slideLayouts/slideLayout299.xml"/><Relationship Id="rId15" Type="http://schemas.openxmlformats.org/officeDocument/2006/relationships/theme" Target="../theme/theme15.xml"/><Relationship Id="rId10" Type="http://schemas.openxmlformats.org/officeDocument/2006/relationships/slideLayout" Target="../slideLayouts/slideLayout304.xml"/><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slideLayout" Target="../slideLayouts/slideLayout30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16.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2.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4.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7.em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6.emf"/><Relationship Id="rId2" Type="http://schemas.openxmlformats.org/officeDocument/2006/relationships/slideLayout" Target="../slideLayouts/slideLayout77.xml"/><Relationship Id="rId16" Type="http://schemas.openxmlformats.org/officeDocument/2006/relationships/theme" Target="../theme/theme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9" Type="http://schemas.openxmlformats.org/officeDocument/2006/relationships/slideLayout" Target="../slideLayouts/slideLayout129.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34" Type="http://schemas.openxmlformats.org/officeDocument/2006/relationships/slideLayout" Target="../slideLayouts/slideLayout124.xml"/><Relationship Id="rId42" Type="http://schemas.openxmlformats.org/officeDocument/2006/relationships/slideLayout" Target="../slideLayouts/slideLayout132.xml"/><Relationship Id="rId47" Type="http://schemas.openxmlformats.org/officeDocument/2006/relationships/image" Target="../media/image6.emf"/><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slideLayout" Target="../slideLayouts/slideLayout123.xml"/><Relationship Id="rId38" Type="http://schemas.openxmlformats.org/officeDocument/2006/relationships/slideLayout" Target="../slideLayouts/slideLayout128.xml"/><Relationship Id="rId46" Type="http://schemas.openxmlformats.org/officeDocument/2006/relationships/theme" Target="../theme/theme6.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41" Type="http://schemas.openxmlformats.org/officeDocument/2006/relationships/slideLayout" Target="../slideLayouts/slideLayout131.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32" Type="http://schemas.openxmlformats.org/officeDocument/2006/relationships/slideLayout" Target="../slideLayouts/slideLayout122.xml"/><Relationship Id="rId37" Type="http://schemas.openxmlformats.org/officeDocument/2006/relationships/slideLayout" Target="../slideLayouts/slideLayout127.xml"/><Relationship Id="rId40" Type="http://schemas.openxmlformats.org/officeDocument/2006/relationships/slideLayout" Target="../slideLayouts/slideLayout130.xml"/><Relationship Id="rId45" Type="http://schemas.openxmlformats.org/officeDocument/2006/relationships/slideLayout" Target="../slideLayouts/slideLayout135.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36" Type="http://schemas.openxmlformats.org/officeDocument/2006/relationships/slideLayout" Target="../slideLayouts/slideLayout126.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slideLayout" Target="../slideLayouts/slideLayout121.xml"/><Relationship Id="rId44" Type="http://schemas.openxmlformats.org/officeDocument/2006/relationships/slideLayout" Target="../slideLayouts/slideLayout134.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35" Type="http://schemas.openxmlformats.org/officeDocument/2006/relationships/slideLayout" Target="../slideLayouts/slideLayout125.xml"/><Relationship Id="rId43" Type="http://schemas.openxmlformats.org/officeDocument/2006/relationships/slideLayout" Target="../slideLayouts/slideLayout133.xml"/><Relationship Id="rId48" Type="http://schemas.openxmlformats.org/officeDocument/2006/relationships/image" Target="../media/image7.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slideLayout" Target="../slideLayouts/slideLayout172.xml"/><Relationship Id="rId39" Type="http://schemas.openxmlformats.org/officeDocument/2006/relationships/slideLayout" Target="../slideLayouts/slideLayout185.xml"/><Relationship Id="rId3" Type="http://schemas.openxmlformats.org/officeDocument/2006/relationships/slideLayout" Target="../slideLayouts/slideLayout149.xml"/><Relationship Id="rId21" Type="http://schemas.openxmlformats.org/officeDocument/2006/relationships/slideLayout" Target="../slideLayouts/slideLayout167.xml"/><Relationship Id="rId34" Type="http://schemas.openxmlformats.org/officeDocument/2006/relationships/slideLayout" Target="../slideLayouts/slideLayout180.xml"/><Relationship Id="rId42" Type="http://schemas.openxmlformats.org/officeDocument/2006/relationships/slideLayout" Target="../slideLayouts/slideLayout188.xml"/><Relationship Id="rId47" Type="http://schemas.openxmlformats.org/officeDocument/2006/relationships/image" Target="../media/image1.png"/><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33" Type="http://schemas.openxmlformats.org/officeDocument/2006/relationships/slideLayout" Target="../slideLayouts/slideLayout179.xml"/><Relationship Id="rId38" Type="http://schemas.openxmlformats.org/officeDocument/2006/relationships/slideLayout" Target="../slideLayouts/slideLayout184.xml"/><Relationship Id="rId46" Type="http://schemas.openxmlformats.org/officeDocument/2006/relationships/theme" Target="../theme/theme8.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29" Type="http://schemas.openxmlformats.org/officeDocument/2006/relationships/slideLayout" Target="../slideLayouts/slideLayout175.xml"/><Relationship Id="rId41" Type="http://schemas.openxmlformats.org/officeDocument/2006/relationships/slideLayout" Target="../slideLayouts/slideLayout187.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32" Type="http://schemas.openxmlformats.org/officeDocument/2006/relationships/slideLayout" Target="../slideLayouts/slideLayout178.xml"/><Relationship Id="rId37" Type="http://schemas.openxmlformats.org/officeDocument/2006/relationships/slideLayout" Target="../slideLayouts/slideLayout183.xml"/><Relationship Id="rId40" Type="http://schemas.openxmlformats.org/officeDocument/2006/relationships/slideLayout" Target="../slideLayouts/slideLayout186.xml"/><Relationship Id="rId45" Type="http://schemas.openxmlformats.org/officeDocument/2006/relationships/slideLayout" Target="../slideLayouts/slideLayout191.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28" Type="http://schemas.openxmlformats.org/officeDocument/2006/relationships/slideLayout" Target="../slideLayouts/slideLayout174.xml"/><Relationship Id="rId36" Type="http://schemas.openxmlformats.org/officeDocument/2006/relationships/slideLayout" Target="../slideLayouts/slideLayout182.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31" Type="http://schemas.openxmlformats.org/officeDocument/2006/relationships/slideLayout" Target="../slideLayouts/slideLayout177.xml"/><Relationship Id="rId44" Type="http://schemas.openxmlformats.org/officeDocument/2006/relationships/slideLayout" Target="../slideLayouts/slideLayout190.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 Id="rId27" Type="http://schemas.openxmlformats.org/officeDocument/2006/relationships/slideLayout" Target="../slideLayouts/slideLayout173.xml"/><Relationship Id="rId30" Type="http://schemas.openxmlformats.org/officeDocument/2006/relationships/slideLayout" Target="../slideLayouts/slideLayout176.xml"/><Relationship Id="rId35" Type="http://schemas.openxmlformats.org/officeDocument/2006/relationships/slideLayout" Target="../slideLayouts/slideLayout181.xml"/><Relationship Id="rId43" Type="http://schemas.openxmlformats.org/officeDocument/2006/relationships/slideLayout" Target="../slideLayouts/slideLayout189.xml"/><Relationship Id="rId48"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26" Type="http://schemas.openxmlformats.org/officeDocument/2006/relationships/slideLayout" Target="../slideLayouts/slideLayout217.xml"/><Relationship Id="rId39" Type="http://schemas.openxmlformats.org/officeDocument/2006/relationships/slideLayout" Target="../slideLayouts/slideLayout230.xml"/><Relationship Id="rId3" Type="http://schemas.openxmlformats.org/officeDocument/2006/relationships/slideLayout" Target="../slideLayouts/slideLayout194.xml"/><Relationship Id="rId21" Type="http://schemas.openxmlformats.org/officeDocument/2006/relationships/slideLayout" Target="../slideLayouts/slideLayout212.xml"/><Relationship Id="rId34" Type="http://schemas.openxmlformats.org/officeDocument/2006/relationships/slideLayout" Target="../slideLayouts/slideLayout225.xml"/><Relationship Id="rId42" Type="http://schemas.openxmlformats.org/officeDocument/2006/relationships/slideLayout" Target="../slideLayouts/slideLayout233.xml"/><Relationship Id="rId47" Type="http://schemas.openxmlformats.org/officeDocument/2006/relationships/image" Target="../media/image6.emf"/><Relationship Id="rId7" Type="http://schemas.openxmlformats.org/officeDocument/2006/relationships/slideLayout" Target="../slideLayouts/slideLayout198.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5" Type="http://schemas.openxmlformats.org/officeDocument/2006/relationships/slideLayout" Target="../slideLayouts/slideLayout216.xml"/><Relationship Id="rId33" Type="http://schemas.openxmlformats.org/officeDocument/2006/relationships/slideLayout" Target="../slideLayouts/slideLayout224.xml"/><Relationship Id="rId38" Type="http://schemas.openxmlformats.org/officeDocument/2006/relationships/slideLayout" Target="../slideLayouts/slideLayout229.xml"/><Relationship Id="rId46" Type="http://schemas.openxmlformats.org/officeDocument/2006/relationships/theme" Target="../theme/theme9.x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20" Type="http://schemas.openxmlformats.org/officeDocument/2006/relationships/slideLayout" Target="../slideLayouts/slideLayout211.xml"/><Relationship Id="rId29" Type="http://schemas.openxmlformats.org/officeDocument/2006/relationships/slideLayout" Target="../slideLayouts/slideLayout220.xml"/><Relationship Id="rId41" Type="http://schemas.openxmlformats.org/officeDocument/2006/relationships/slideLayout" Target="../slideLayouts/slideLayout232.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24" Type="http://schemas.openxmlformats.org/officeDocument/2006/relationships/slideLayout" Target="../slideLayouts/slideLayout215.xml"/><Relationship Id="rId32" Type="http://schemas.openxmlformats.org/officeDocument/2006/relationships/slideLayout" Target="../slideLayouts/slideLayout223.xml"/><Relationship Id="rId37" Type="http://schemas.openxmlformats.org/officeDocument/2006/relationships/slideLayout" Target="../slideLayouts/slideLayout228.xml"/><Relationship Id="rId40" Type="http://schemas.openxmlformats.org/officeDocument/2006/relationships/slideLayout" Target="../slideLayouts/slideLayout231.xml"/><Relationship Id="rId45" Type="http://schemas.openxmlformats.org/officeDocument/2006/relationships/slideLayout" Target="../slideLayouts/slideLayout236.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23" Type="http://schemas.openxmlformats.org/officeDocument/2006/relationships/slideLayout" Target="../slideLayouts/slideLayout214.xml"/><Relationship Id="rId28" Type="http://schemas.openxmlformats.org/officeDocument/2006/relationships/slideLayout" Target="../slideLayouts/slideLayout219.xml"/><Relationship Id="rId36" Type="http://schemas.openxmlformats.org/officeDocument/2006/relationships/slideLayout" Target="../slideLayouts/slideLayout227.xml"/><Relationship Id="rId10" Type="http://schemas.openxmlformats.org/officeDocument/2006/relationships/slideLayout" Target="../slideLayouts/slideLayout201.xml"/><Relationship Id="rId19" Type="http://schemas.openxmlformats.org/officeDocument/2006/relationships/slideLayout" Target="../slideLayouts/slideLayout210.xml"/><Relationship Id="rId31" Type="http://schemas.openxmlformats.org/officeDocument/2006/relationships/slideLayout" Target="../slideLayouts/slideLayout222.xml"/><Relationship Id="rId44" Type="http://schemas.openxmlformats.org/officeDocument/2006/relationships/slideLayout" Target="../slideLayouts/slideLayout235.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 Id="rId22" Type="http://schemas.openxmlformats.org/officeDocument/2006/relationships/slideLayout" Target="../slideLayouts/slideLayout213.xml"/><Relationship Id="rId27" Type="http://schemas.openxmlformats.org/officeDocument/2006/relationships/slideLayout" Target="../slideLayouts/slideLayout218.xml"/><Relationship Id="rId30" Type="http://schemas.openxmlformats.org/officeDocument/2006/relationships/slideLayout" Target="../slideLayouts/slideLayout221.xml"/><Relationship Id="rId35" Type="http://schemas.openxmlformats.org/officeDocument/2006/relationships/slideLayout" Target="../slideLayouts/slideLayout226.xml"/><Relationship Id="rId43" Type="http://schemas.openxmlformats.org/officeDocument/2006/relationships/slideLayout" Target="../slideLayouts/slideLayout234.xml"/><Relationship Id="rId48"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1"/>
        <p:cNvGrpSpPr/>
        <p:nvPr/>
      </p:nvGrpSpPr>
      <p:grpSpPr>
        <a:xfrm>
          <a:off x="0" y="0"/>
          <a:ext cx="0" cy="0"/>
          <a:chOff x="0" y="0"/>
          <a:chExt cx="0" cy="0"/>
        </a:xfrm>
      </p:grpSpPr>
      <p:sp>
        <p:nvSpPr>
          <p:cNvPr id="812" name="Shape 812"/>
          <p:cNvSpPr txBox="1">
            <a:spLocks noGrp="1"/>
          </p:cNvSpPr>
          <p:nvPr>
            <p:ph type="body" idx="1"/>
          </p:nvPr>
        </p:nvSpPr>
        <p:spPr>
          <a:xfrm>
            <a:off x="992188" y="1871664"/>
            <a:ext cx="6602412" cy="3889375"/>
          </a:xfrm>
          <a:prstGeom prst="rect">
            <a:avLst/>
          </a:prstGeom>
          <a:noFill/>
          <a:ln>
            <a:noFill/>
          </a:ln>
        </p:spPr>
        <p:txBody>
          <a:bodyPr lIns="91326" tIns="91326" rIns="91326" bIns="91326" anchor="t" anchorCtr="0"/>
          <a:lstStyle>
            <a:lvl1pPr marL="482600" marR="0" lvl="0" indent="-482600" algn="l" rtl="0">
              <a:spcBef>
                <a:spcPts val="900"/>
              </a:spcBef>
              <a:spcAft>
                <a:spcPts val="0"/>
              </a:spcAft>
              <a:buSzPct val="43478"/>
              <a:buNone/>
              <a:defRPr sz="4600" b="0" i="0" u="none" strike="noStrike" cap="none">
                <a:solidFill>
                  <a:srgbClr val="347576"/>
                </a:solidFill>
                <a:latin typeface="Arial"/>
                <a:ea typeface="Arial"/>
                <a:cs typeface="Arial"/>
                <a:sym typeface="Arial"/>
              </a:defRPr>
            </a:lvl1pPr>
            <a:lvl2pPr marL="1054100" marR="0" lvl="1" indent="-152400" algn="l" rtl="0">
              <a:spcBef>
                <a:spcPts val="800"/>
              </a:spcBef>
              <a:spcAft>
                <a:spcPts val="0"/>
              </a:spcAft>
              <a:buClr>
                <a:srgbClr val="A6A6A6"/>
              </a:buClr>
              <a:buSzPct val="100000"/>
              <a:buFont typeface="Arial"/>
              <a:buChar char="•"/>
              <a:defRPr sz="4000" b="0" i="0" u="none" strike="noStrike" cap="none">
                <a:solidFill>
                  <a:srgbClr val="A6A6A6"/>
                </a:solidFill>
                <a:latin typeface="Arial"/>
                <a:ea typeface="Arial"/>
                <a:cs typeface="Arial"/>
                <a:sym typeface="Arial"/>
              </a:defRPr>
            </a:lvl2pPr>
            <a:lvl3pPr marL="1625600" marR="0" lvl="2" indent="-114300" algn="l" rtl="0">
              <a:spcBef>
                <a:spcPts val="700"/>
              </a:spcBef>
              <a:spcAft>
                <a:spcPts val="0"/>
              </a:spcAft>
              <a:buClr>
                <a:srgbClr val="A6A6A6"/>
              </a:buClr>
              <a:buSzPct val="100000"/>
              <a:buFont typeface="Arial"/>
              <a:buChar char="•"/>
              <a:defRPr sz="3400" b="0" i="0" u="none" strike="noStrike" cap="none">
                <a:solidFill>
                  <a:srgbClr val="A6A6A6"/>
                </a:solidFill>
                <a:latin typeface="Arial"/>
                <a:ea typeface="Arial"/>
                <a:cs typeface="Arial"/>
                <a:sym typeface="Arial"/>
              </a:defRPr>
            </a:lvl3pPr>
            <a:lvl4pPr marL="2273300" marR="0" lvl="3" indent="-139700" algn="l" rtl="0">
              <a:spcBef>
                <a:spcPts val="600"/>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4pPr>
            <a:lvl5pPr marL="2921000" marR="0" lvl="4" indent="-139700" algn="l" rtl="0">
              <a:spcBef>
                <a:spcPts val="600"/>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5pPr>
            <a:lvl6pPr marL="3581400" marR="0" lvl="5"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6pPr>
            <a:lvl7pPr marL="4229100" marR="0" lvl="6"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7pPr>
            <a:lvl8pPr marL="4876800" marR="0" lvl="7"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8pPr>
            <a:lvl9pPr marL="5524500" marR="0" lvl="8"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9pPr>
          </a:lstStyle>
          <a:p>
            <a:endParaRPr/>
          </a:p>
        </p:txBody>
      </p:sp>
      <p:sp>
        <p:nvSpPr>
          <p:cNvPr id="813" name="Shape 813"/>
          <p:cNvSpPr txBox="1"/>
          <p:nvPr/>
        </p:nvSpPr>
        <p:spPr>
          <a:xfrm>
            <a:off x="6361143" y="342900"/>
            <a:ext cx="2312987" cy="381000"/>
          </a:xfrm>
          <a:prstGeom prst="rect">
            <a:avLst/>
          </a:prstGeom>
          <a:noFill/>
          <a:ln>
            <a:noFill/>
          </a:ln>
        </p:spPr>
        <p:txBody>
          <a:bodyPr lIns="91326" tIns="45654" rIns="91326" bIns="45654" anchor="b" anchorCtr="0">
            <a:noAutofit/>
          </a:bodyPr>
          <a:lstStyle/>
          <a:p>
            <a:pPr>
              <a:buClr>
                <a:srgbClr val="FFFFFF"/>
              </a:buClr>
              <a:buSzPct val="25000"/>
              <a:buFont typeface="Arial"/>
              <a:buNone/>
            </a:pPr>
            <a:r>
              <a:rPr lang="en-US" sz="1200" kern="0">
                <a:solidFill>
                  <a:srgbClr val="FFFFFF"/>
                </a:solidFill>
                <a:ea typeface="Arial"/>
                <a:cs typeface="Arial"/>
                <a:sym typeface="Arial"/>
              </a:rPr>
              <a:t>Click to edit Master text styles</a:t>
            </a:r>
          </a:p>
        </p:txBody>
      </p:sp>
      <p:pic>
        <p:nvPicPr>
          <p:cNvPr id="814" name="Shape 814"/>
          <p:cNvPicPr preferRelativeResize="0"/>
          <p:nvPr/>
        </p:nvPicPr>
        <p:blipFill rotWithShape="1">
          <a:blip r:embed="rId47" cstate="screen">
            <a:alphaModFix/>
            <a:extLst>
              <a:ext uri="{28A0092B-C50C-407E-A947-70E740481C1C}">
                <a14:useLocalDpi xmlns:a14="http://schemas.microsoft.com/office/drawing/2010/main"/>
              </a:ext>
            </a:extLst>
          </a:blip>
          <a:srcRect/>
          <a:stretch/>
        </p:blipFill>
        <p:spPr>
          <a:xfrm>
            <a:off x="0" y="342940"/>
            <a:ext cx="9144000" cy="1543049"/>
          </a:xfrm>
          <a:prstGeom prst="rect">
            <a:avLst/>
          </a:prstGeom>
          <a:noFill/>
          <a:ln>
            <a:noFill/>
          </a:ln>
        </p:spPr>
      </p:pic>
      <p:pic>
        <p:nvPicPr>
          <p:cNvPr id="815" name="Shape 815"/>
          <p:cNvPicPr preferRelativeResize="0"/>
          <p:nvPr/>
        </p:nvPicPr>
        <p:blipFill rotWithShape="1">
          <a:blip r:embed="rId48" cstate="screen">
            <a:alphaModFix/>
            <a:extLst>
              <a:ext uri="{28A0092B-C50C-407E-A947-70E740481C1C}">
                <a14:useLocalDpi xmlns:a14="http://schemas.microsoft.com/office/drawing/2010/main"/>
              </a:ext>
            </a:extLst>
          </a:blip>
          <a:srcRect r="-5647"/>
          <a:stretch/>
        </p:blipFill>
        <p:spPr>
          <a:xfrm>
            <a:off x="330199" y="206415"/>
            <a:ext cx="1771650" cy="742949"/>
          </a:xfrm>
          <a:prstGeom prst="rect">
            <a:avLst/>
          </a:prstGeom>
          <a:noFill/>
          <a:ln>
            <a:noFill/>
          </a:ln>
        </p:spPr>
      </p:pic>
      <p:sp>
        <p:nvSpPr>
          <p:cNvPr id="816" name="Shape 816"/>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kern="0">
                <a:solidFill>
                  <a:srgbClr val="94999D"/>
                </a:solidFill>
                <a:latin typeface="Garamond"/>
                <a:ea typeface="Garamond"/>
                <a:cs typeface="Garamond"/>
                <a:sym typeface="Garamond"/>
              </a:rPr>
              <a:t>Page </a:t>
            </a:r>
            <a:fld id="{00000000-1234-1234-1234-123412341234}" type="slidenum">
              <a:rPr lang="en-US" sz="1200" kern="0">
                <a:solidFill>
                  <a:srgbClr val="94999D"/>
                </a:solidFill>
                <a:latin typeface="Garamond"/>
                <a:ea typeface="Garamond"/>
                <a:cs typeface="Garamond"/>
                <a:sym typeface="Garamond"/>
              </a:rPr>
              <a:pPr>
                <a:buSzPct val="25000"/>
              </a:pPr>
              <a:t>‹#›</a:t>
            </a:fld>
            <a:endParaRPr lang="en-US" sz="1200" kern="0">
              <a:solidFill>
                <a:srgbClr val="94999D"/>
              </a:solidFill>
              <a:latin typeface="Garamond"/>
              <a:ea typeface="Garamond"/>
              <a:cs typeface="Garamond"/>
              <a:sym typeface="Garamond"/>
            </a:endParaRPr>
          </a:p>
        </p:txBody>
      </p:sp>
      <p:sp>
        <p:nvSpPr>
          <p:cNvPr id="817" name="Shape 817"/>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SzPct val="117647"/>
              <a:buNone/>
              <a:defRPr sz="1200" b="0" i="0" u="none" strike="noStrike" cap="none">
                <a:solidFill>
                  <a:srgbClr val="92979C"/>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308254305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2453" y="1871075"/>
            <a:ext cx="6601971" cy="3889195"/>
          </a:xfrm>
          <a:prstGeom prst="rect">
            <a:avLst/>
          </a:prstGeom>
        </p:spPr>
        <p:txBody>
          <a:bodyPr vert="horz" lIns="91428" tIns="45715" rIns="91428"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txBox="1">
            <a:spLocks/>
          </p:cNvSpPr>
          <p:nvPr/>
        </p:nvSpPr>
        <p:spPr>
          <a:xfrm>
            <a:off x="6361143" y="342900"/>
            <a:ext cx="2312987" cy="381000"/>
          </a:xfrm>
          <a:prstGeom prst="rect">
            <a:avLst/>
          </a:prstGeom>
        </p:spPr>
        <p:txBody>
          <a:bodyPr anchor="b"/>
          <a:lstStyle>
            <a:lvl1pPr marL="0" indent="0" algn="l" defTabSz="457144" rtl="0" eaLnBrk="1" latinLnBrk="0" hangingPunct="1">
              <a:spcBef>
                <a:spcPct val="20000"/>
              </a:spcBef>
              <a:buFont typeface="Arial"/>
              <a:buNone/>
              <a:defRPr sz="2000" b="1" kern="1200">
                <a:solidFill>
                  <a:schemeClr val="tx1">
                    <a:tint val="75000"/>
                  </a:schemeClr>
                </a:solidFill>
                <a:latin typeface="+mn-lt"/>
                <a:ea typeface="+mn-ea"/>
                <a:cs typeface="+mn-cs"/>
              </a:defRPr>
            </a:lvl1pPr>
            <a:lvl2pPr marL="457144" indent="0" algn="l" defTabSz="457144"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287" indent="0" algn="l" defTabSz="457144"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431"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574"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5717"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2861"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004"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148"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fontAlgn="base">
              <a:spcAft>
                <a:spcPct val="0"/>
              </a:spcAft>
            </a:pPr>
            <a:r>
              <a:rPr lang="en-US" sz="1200" b="0" dirty="0" smtClean="0">
                <a:solidFill>
                  <a:prstClr val="white"/>
                </a:solidFill>
              </a:rPr>
              <a:t>Click to edit Master text styles</a:t>
            </a:r>
          </a:p>
        </p:txBody>
      </p:sp>
      <p:pic>
        <p:nvPicPr>
          <p:cNvPr id="8" name="Picture 7"/>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0" y="342920"/>
            <a:ext cx="9144000" cy="1542585"/>
          </a:xfrm>
          <a:prstGeom prst="rect">
            <a:avLst/>
          </a:prstGeom>
        </p:spPr>
      </p:pic>
      <p:pic>
        <p:nvPicPr>
          <p:cNvPr id="10" name="Picture 9"/>
          <p:cNvPicPr>
            <a:picLocks noChangeAspect="1"/>
          </p:cNvPicPr>
          <p:nvPr/>
        </p:nvPicPr>
        <p:blipFill rotWithShape="1">
          <a:blip r:embed="rId14" cstate="screen">
            <a:extLst>
              <a:ext uri="{28A0092B-C50C-407E-A947-70E740481C1C}">
                <a14:useLocalDpi xmlns:a14="http://schemas.microsoft.com/office/drawing/2010/main"/>
              </a:ext>
            </a:extLst>
          </a:blip>
          <a:srcRect r="-5648"/>
          <a:stretch/>
        </p:blipFill>
        <p:spPr>
          <a:xfrm>
            <a:off x="330214" y="206194"/>
            <a:ext cx="1771073" cy="742950"/>
          </a:xfrm>
          <a:prstGeom prst="rect">
            <a:avLst/>
          </a:prstGeom>
          <a:noFill/>
          <a:ln>
            <a:noFill/>
          </a:ln>
        </p:spPr>
      </p:pic>
      <p:sp>
        <p:nvSpPr>
          <p:cNvPr id="2" name="Slide Number Placeholder 1"/>
          <p:cNvSpPr>
            <a:spLocks noGrp="1"/>
          </p:cNvSpPr>
          <p:nvPr>
            <p:ph type="sldNum" sz="quarter" idx="4"/>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pPr defTabSz="914400" fontAlgn="base">
              <a:spcBef>
                <a:spcPct val="0"/>
              </a:spcBef>
              <a:spcAft>
                <a:spcPct val="0"/>
              </a:spcAft>
            </a:pPr>
            <a:r>
              <a:rPr lang="en-US" dirty="0" smtClean="0">
                <a:solidFill>
                  <a:srgbClr val="455560">
                    <a:tint val="75000"/>
                  </a:srgbClr>
                </a:solidFill>
                <a:latin typeface="Garamond" pitchFamily="18" charset="0"/>
                <a:ea typeface="ＭＳ Ｐゴシック" pitchFamily="-72" charset="-128"/>
                <a:cs typeface="Arial" charset="0"/>
              </a:rPr>
              <a:t>Page </a:t>
            </a:r>
            <a:fld id="{C0B84B42-D54E-B14D-A4B4-4D4D869216FD}" type="slidenum">
              <a:rPr lang="en-US" smtClean="0">
                <a:solidFill>
                  <a:srgbClr val="455560">
                    <a:tint val="75000"/>
                  </a:srgbClr>
                </a:solidFill>
                <a:latin typeface="Garamond" pitchFamily="18" charset="0"/>
                <a:ea typeface="ＭＳ Ｐゴシック" pitchFamily="-72" charset="-128"/>
                <a:cs typeface="Arial" charset="0"/>
              </a:rPr>
              <a:pPr defTabSz="914400" fontAlgn="base">
                <a:spcBef>
                  <a:spcPct val="0"/>
                </a:spcBef>
                <a:spcAft>
                  <a:spcPct val="0"/>
                </a:spcAft>
              </a:pPr>
              <a:t>‹#›</a:t>
            </a:fld>
            <a:endParaRPr lang="en-US" dirty="0">
              <a:solidFill>
                <a:srgbClr val="455560">
                  <a:tint val="75000"/>
                </a:srgbClr>
              </a:solidFill>
              <a:latin typeface="Garamond" pitchFamily="18" charset="0"/>
              <a:ea typeface="ＭＳ Ｐゴシック" pitchFamily="-72" charset="-128"/>
              <a:cs typeface="Arial" charset="0"/>
            </a:endParaRPr>
          </a:p>
        </p:txBody>
      </p:sp>
      <p:sp>
        <p:nvSpPr>
          <p:cNvPr id="5" name="Date Placeholder 4"/>
          <p:cNvSpPr>
            <a:spLocks noGrp="1"/>
          </p:cNvSpPr>
          <p:nvPr>
            <p:ph type="dt" sz="half" idx="2"/>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pPr defTabSz="914400" fontAlgn="base">
              <a:spcBef>
                <a:spcPct val="0"/>
              </a:spcBef>
              <a:spcAft>
                <a:spcPct val="0"/>
              </a:spcAft>
            </a:pPr>
            <a:endParaRPr lang="en-US" dirty="0">
              <a:solidFill>
                <a:srgbClr val="455560">
                  <a:tint val="75000"/>
                </a:srgbClr>
              </a:solidFill>
              <a:latin typeface="Garamond" pitchFamily="18" charset="0"/>
              <a:ea typeface="ＭＳ Ｐゴシック" pitchFamily="-72" charset="-128"/>
              <a:cs typeface="Arial" charset="0"/>
            </a:endParaRPr>
          </a:p>
        </p:txBody>
      </p:sp>
    </p:spTree>
    <p:extLst>
      <p:ext uri="{BB962C8B-B14F-4D97-AF65-F5344CB8AC3E}">
        <p14:creationId xmlns:p14="http://schemas.microsoft.com/office/powerpoint/2010/main" val="1777902449"/>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144" rtl="0" eaLnBrk="1" latinLnBrk="0" hangingPunct="1">
        <a:spcBef>
          <a:spcPct val="0"/>
        </a:spcBef>
        <a:buNone/>
        <a:defRPr sz="1800" kern="1200">
          <a:solidFill>
            <a:schemeClr val="bg2"/>
          </a:solidFill>
          <a:latin typeface="+mj-lt"/>
          <a:ea typeface="+mj-ea"/>
          <a:cs typeface="+mj-cs"/>
        </a:defRPr>
      </a:lvl1pPr>
    </p:titleStyle>
    <p:bodyStyle>
      <a:lvl1pPr marL="0" indent="0" algn="l" defTabSz="457144" rtl="0" eaLnBrk="1" latinLnBrk="0" hangingPunct="1">
        <a:spcBef>
          <a:spcPct val="20000"/>
        </a:spcBef>
        <a:buFont typeface="Arial"/>
        <a:buNone/>
        <a:defRPr sz="3200" b="0" kern="1200">
          <a:solidFill>
            <a:schemeClr val="accent5">
              <a:lumMod val="50000"/>
            </a:schemeClr>
          </a:solidFill>
          <a:latin typeface="+mn-lt"/>
          <a:ea typeface="+mn-ea"/>
          <a:cs typeface="+mn-cs"/>
        </a:defRPr>
      </a:lvl1pPr>
      <a:lvl2pPr marL="742858" indent="-285715" algn="l" defTabSz="457144" rtl="0" eaLnBrk="1" latinLnBrk="0" hangingPunct="1">
        <a:spcBef>
          <a:spcPct val="20000"/>
        </a:spcBef>
        <a:buFont typeface="Arial"/>
        <a:buChar char="•"/>
        <a:defRPr sz="2800" kern="1200">
          <a:solidFill>
            <a:srgbClr val="A6A6A6"/>
          </a:solidFill>
          <a:latin typeface="+mn-lt"/>
          <a:ea typeface="+mn-ea"/>
          <a:cs typeface="+mn-cs"/>
        </a:defRPr>
      </a:lvl2pPr>
      <a:lvl3pPr marL="1142859" indent="-228571" algn="l" defTabSz="457144" rtl="0" eaLnBrk="1" latinLnBrk="0" hangingPunct="1">
        <a:spcBef>
          <a:spcPct val="20000"/>
        </a:spcBef>
        <a:buFont typeface="Arial"/>
        <a:buChar char="•"/>
        <a:defRPr sz="2400" kern="1200">
          <a:solidFill>
            <a:srgbClr val="A6A6A6"/>
          </a:solidFill>
          <a:latin typeface="+mn-lt"/>
          <a:ea typeface="+mn-ea"/>
          <a:cs typeface="+mn-cs"/>
        </a:defRPr>
      </a:lvl3pPr>
      <a:lvl4pPr marL="1600002" indent="-228571" algn="l" defTabSz="457144" rtl="0" eaLnBrk="1" latinLnBrk="0" hangingPunct="1">
        <a:spcBef>
          <a:spcPct val="20000"/>
        </a:spcBef>
        <a:buFont typeface="Arial"/>
        <a:buChar char="•"/>
        <a:defRPr sz="2000" kern="1200">
          <a:solidFill>
            <a:srgbClr val="A6A6A6"/>
          </a:solidFill>
          <a:latin typeface="+mn-lt"/>
          <a:ea typeface="+mn-ea"/>
          <a:cs typeface="+mn-cs"/>
        </a:defRPr>
      </a:lvl4pPr>
      <a:lvl5pPr marL="2057146" indent="-228571" algn="l" defTabSz="457144" rtl="0" eaLnBrk="1" latinLnBrk="0" hangingPunct="1">
        <a:spcBef>
          <a:spcPct val="20000"/>
        </a:spcBef>
        <a:buFont typeface="Arial"/>
        <a:buChar char="•"/>
        <a:defRPr sz="2000" kern="1200">
          <a:solidFill>
            <a:srgbClr val="A6A6A6"/>
          </a:solidFill>
          <a:latin typeface="+mn-lt"/>
          <a:ea typeface="+mn-ea"/>
          <a:cs typeface="+mn-cs"/>
        </a:defRPr>
      </a:lvl5pPr>
      <a:lvl6pPr marL="2514289" indent="-228571"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3" indent="-228571"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6" indent="-228571"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19" indent="-228571"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7" algn="l" defTabSz="457144" rtl="0" eaLnBrk="1" latinLnBrk="0" hangingPunct="1">
        <a:defRPr sz="1800" kern="1200">
          <a:solidFill>
            <a:schemeClr val="tx1"/>
          </a:solidFill>
          <a:latin typeface="+mn-lt"/>
          <a:ea typeface="+mn-ea"/>
          <a:cs typeface="+mn-cs"/>
        </a:defRPr>
      </a:lvl3pPr>
      <a:lvl4pPr marL="1371431" algn="l" defTabSz="457144" rtl="0" eaLnBrk="1" latinLnBrk="0" hangingPunct="1">
        <a:defRPr sz="1800" kern="1200">
          <a:solidFill>
            <a:schemeClr val="tx1"/>
          </a:solidFill>
          <a:latin typeface="+mn-lt"/>
          <a:ea typeface="+mn-ea"/>
          <a:cs typeface="+mn-cs"/>
        </a:defRPr>
      </a:lvl4pPr>
      <a:lvl5pPr marL="1828574" algn="l" defTabSz="457144" rtl="0" eaLnBrk="1" latinLnBrk="0" hangingPunct="1">
        <a:defRPr sz="1800" kern="1200">
          <a:solidFill>
            <a:schemeClr val="tx1"/>
          </a:solidFill>
          <a:latin typeface="+mn-lt"/>
          <a:ea typeface="+mn-ea"/>
          <a:cs typeface="+mn-cs"/>
        </a:defRPr>
      </a:lvl5pPr>
      <a:lvl6pPr marL="2285717" algn="l" defTabSz="457144" rtl="0" eaLnBrk="1" latinLnBrk="0" hangingPunct="1">
        <a:defRPr sz="1800" kern="1200">
          <a:solidFill>
            <a:schemeClr val="tx1"/>
          </a:solidFill>
          <a:latin typeface="+mn-lt"/>
          <a:ea typeface="+mn-ea"/>
          <a:cs typeface="+mn-cs"/>
        </a:defRPr>
      </a:lvl6pPr>
      <a:lvl7pPr marL="2742861" algn="l" defTabSz="457144" rtl="0" eaLnBrk="1" latinLnBrk="0" hangingPunct="1">
        <a:defRPr sz="1800" kern="1200">
          <a:solidFill>
            <a:schemeClr val="tx1"/>
          </a:solidFill>
          <a:latin typeface="+mn-lt"/>
          <a:ea typeface="+mn-ea"/>
          <a:cs typeface="+mn-cs"/>
        </a:defRPr>
      </a:lvl7pPr>
      <a:lvl8pPr marL="3200004" algn="l" defTabSz="457144" rtl="0" eaLnBrk="1" latinLnBrk="0" hangingPunct="1">
        <a:defRPr sz="1800" kern="1200">
          <a:solidFill>
            <a:schemeClr val="tx1"/>
          </a:solidFill>
          <a:latin typeface="+mn-lt"/>
          <a:ea typeface="+mn-ea"/>
          <a:cs typeface="+mn-cs"/>
        </a:defRPr>
      </a:lvl8pPr>
      <a:lvl9pPr marL="3657148" algn="l" defTabSz="457144"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992455" y="1871076"/>
            <a:ext cx="6601970" cy="3889195"/>
          </a:xfrm>
          <a:prstGeom prst="rect">
            <a:avLst/>
          </a:prstGeom>
          <a:noFill/>
          <a:ln>
            <a:noFill/>
          </a:ln>
        </p:spPr>
        <p:txBody>
          <a:bodyPr lIns="91369" tIns="91369" rIns="91369" bIns="91369" anchor="t" anchorCtr="0"/>
          <a:lstStyle>
            <a:lvl1pPr marL="0" marR="0" lvl="0" indent="0" algn="l" rtl="0">
              <a:spcBef>
                <a:spcPts val="900"/>
              </a:spcBef>
              <a:buClr>
                <a:srgbClr val="347576"/>
              </a:buClr>
              <a:buSzPct val="43478"/>
              <a:buFont typeface="Arial"/>
              <a:buNone/>
              <a:defRPr sz="4600" b="0" i="0" u="none" strike="noStrike" cap="none">
                <a:solidFill>
                  <a:srgbClr val="347576"/>
                </a:solidFill>
                <a:latin typeface="Arial"/>
                <a:ea typeface="Arial"/>
                <a:cs typeface="Arial"/>
                <a:sym typeface="Arial"/>
              </a:defRPr>
            </a:lvl1pPr>
            <a:lvl2pPr marL="1054100" marR="0" lvl="1" indent="-165100" algn="l" rtl="0">
              <a:spcBef>
                <a:spcPts val="800"/>
              </a:spcBef>
              <a:buClr>
                <a:srgbClr val="A6A6A6"/>
              </a:buClr>
              <a:buSzPct val="100000"/>
              <a:buFont typeface="Arial"/>
              <a:buChar char="•"/>
              <a:defRPr sz="4000" b="0" i="0" u="none" strike="noStrike" cap="none">
                <a:solidFill>
                  <a:srgbClr val="A6A6A6"/>
                </a:solidFill>
                <a:latin typeface="Arial"/>
                <a:ea typeface="Arial"/>
                <a:cs typeface="Arial"/>
                <a:sym typeface="Arial"/>
              </a:defRPr>
            </a:lvl2pPr>
            <a:lvl3pPr marL="1625600" marR="0" lvl="2" indent="-127000" algn="l" rtl="0">
              <a:spcBef>
                <a:spcPts val="700"/>
              </a:spcBef>
              <a:buClr>
                <a:srgbClr val="A6A6A6"/>
              </a:buClr>
              <a:buSzPct val="100000"/>
              <a:buFont typeface="Arial"/>
              <a:buChar char="•"/>
              <a:defRPr sz="3400" b="0" i="0" u="none" strike="noStrike" cap="none">
                <a:solidFill>
                  <a:srgbClr val="A6A6A6"/>
                </a:solidFill>
                <a:latin typeface="Arial"/>
                <a:ea typeface="Arial"/>
                <a:cs typeface="Arial"/>
                <a:sym typeface="Arial"/>
              </a:defRPr>
            </a:lvl3pPr>
            <a:lvl4pPr marL="2273300" marR="0" lvl="3" indent="-165100" algn="l" rtl="0">
              <a:spcBef>
                <a:spcPts val="600"/>
              </a:spcBef>
              <a:buClr>
                <a:srgbClr val="A6A6A6"/>
              </a:buClr>
              <a:buSzPct val="100000"/>
              <a:buFont typeface="Arial"/>
              <a:buChar char="•"/>
              <a:defRPr sz="2800" b="0" i="0" u="none" strike="noStrike" cap="none">
                <a:solidFill>
                  <a:srgbClr val="A6A6A6"/>
                </a:solidFill>
                <a:latin typeface="Arial"/>
                <a:ea typeface="Arial"/>
                <a:cs typeface="Arial"/>
                <a:sym typeface="Arial"/>
              </a:defRPr>
            </a:lvl4pPr>
            <a:lvl5pPr marL="2921000" marR="0" lvl="4" indent="-152400" algn="l" rtl="0">
              <a:spcBef>
                <a:spcPts val="600"/>
              </a:spcBef>
              <a:buClr>
                <a:srgbClr val="A6A6A6"/>
              </a:buClr>
              <a:buSzPct val="100000"/>
              <a:buFont typeface="Arial"/>
              <a:buChar char="•"/>
              <a:defRPr sz="2800" b="0" i="0" u="none" strike="noStrike" cap="none">
                <a:solidFill>
                  <a:srgbClr val="A6A6A6"/>
                </a:solidFill>
                <a:latin typeface="Arial"/>
                <a:ea typeface="Arial"/>
                <a:cs typeface="Arial"/>
                <a:sym typeface="Arial"/>
              </a:defRPr>
            </a:lvl5pPr>
            <a:lvl6pPr marL="3581400" marR="0" lvl="5"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6pPr>
            <a:lvl7pPr marL="4229100" marR="0" lvl="6"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7pPr>
            <a:lvl8pPr marL="4876800" marR="0" lvl="7"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8pPr>
            <a:lvl9pPr marL="5524500" marR="0" lvl="8"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9pPr>
          </a:lstStyle>
          <a:p>
            <a:endParaRPr/>
          </a:p>
        </p:txBody>
      </p:sp>
      <p:sp>
        <p:nvSpPr>
          <p:cNvPr id="743" name="Shape 743"/>
          <p:cNvSpPr txBox="1"/>
          <p:nvPr/>
        </p:nvSpPr>
        <p:spPr>
          <a:xfrm>
            <a:off x="6361143" y="342900"/>
            <a:ext cx="2312987" cy="381000"/>
          </a:xfrm>
          <a:prstGeom prst="rect">
            <a:avLst/>
          </a:prstGeom>
          <a:noFill/>
          <a:ln>
            <a:noFill/>
          </a:ln>
        </p:spPr>
        <p:txBody>
          <a:bodyPr lIns="91369" tIns="45675" rIns="91369" bIns="45675" anchor="b" anchorCtr="0">
            <a:noAutofit/>
          </a:bodyPr>
          <a:lstStyle/>
          <a:p>
            <a:pPr defTabSz="914306">
              <a:buClr>
                <a:srgbClr val="FFFFFF"/>
              </a:buClr>
              <a:buSzPct val="25000"/>
              <a:buFont typeface="Arial"/>
              <a:buNone/>
            </a:pPr>
            <a:r>
              <a:rPr lang="en-US" sz="1200" kern="0">
                <a:solidFill>
                  <a:srgbClr val="FFFFFF"/>
                </a:solidFill>
                <a:ea typeface="Arial"/>
                <a:cs typeface="Arial"/>
                <a:sym typeface="Arial"/>
              </a:rPr>
              <a:t>Click to edit Master text styles</a:t>
            </a:r>
          </a:p>
        </p:txBody>
      </p:sp>
      <p:pic>
        <p:nvPicPr>
          <p:cNvPr id="744" name="Shape 744"/>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0" y="342931"/>
            <a:ext cx="9144000" cy="1542585"/>
          </a:xfrm>
          <a:prstGeom prst="rect">
            <a:avLst/>
          </a:prstGeom>
          <a:noFill/>
          <a:ln>
            <a:noFill/>
          </a:ln>
        </p:spPr>
      </p:pic>
      <p:pic>
        <p:nvPicPr>
          <p:cNvPr id="745" name="Shape 745"/>
          <p:cNvPicPr preferRelativeResize="0"/>
          <p:nvPr/>
        </p:nvPicPr>
        <p:blipFill rotWithShape="1">
          <a:blip r:embed="rId17" cstate="screen">
            <a:alphaModFix/>
            <a:extLst>
              <a:ext uri="{28A0092B-C50C-407E-A947-70E740481C1C}">
                <a14:useLocalDpi xmlns:a14="http://schemas.microsoft.com/office/drawing/2010/main"/>
              </a:ext>
            </a:extLst>
          </a:blip>
          <a:srcRect r="-5648"/>
          <a:stretch/>
        </p:blipFill>
        <p:spPr>
          <a:xfrm>
            <a:off x="330225" y="206225"/>
            <a:ext cx="1771073" cy="742949"/>
          </a:xfrm>
          <a:prstGeom prst="rect">
            <a:avLst/>
          </a:prstGeom>
          <a:noFill/>
          <a:ln>
            <a:noFill/>
          </a:ln>
        </p:spPr>
      </p:pic>
      <p:sp>
        <p:nvSpPr>
          <p:cNvPr id="746" name="Shape 746"/>
          <p:cNvSpPr txBox="1">
            <a:spLocks noGrp="1"/>
          </p:cNvSpPr>
          <p:nvPr>
            <p:ph type="sldNum" idx="12"/>
          </p:nvPr>
        </p:nvSpPr>
        <p:spPr>
          <a:xfrm>
            <a:off x="330200" y="6268208"/>
            <a:ext cx="2133600" cy="365124"/>
          </a:xfrm>
          <a:prstGeom prst="rect">
            <a:avLst/>
          </a:prstGeom>
          <a:noFill/>
          <a:ln>
            <a:noFill/>
          </a:ln>
        </p:spPr>
        <p:txBody>
          <a:bodyPr lIns="91369" tIns="45675" rIns="91369" bIns="45675" anchor="t" anchorCtr="0">
            <a:noAutofit/>
          </a:bodyPr>
          <a:lstStyle/>
          <a:p>
            <a:pPr defTabSz="914306">
              <a:buSzPct val="25000"/>
            </a:pPr>
            <a:r>
              <a:rPr lang="en-US" sz="1200" kern="0" smtClean="0">
                <a:solidFill>
                  <a:srgbClr val="92979C"/>
                </a:solidFill>
                <a:latin typeface="Garamond"/>
                <a:ea typeface="Garamond"/>
                <a:cs typeface="Garamond"/>
                <a:sym typeface="Garamond"/>
              </a:rPr>
              <a:t>Page </a:t>
            </a:r>
            <a:fld id="{00000000-1234-1234-1234-123412341234}" type="slidenum">
              <a:rPr lang="en-US" sz="1200" kern="0" smtClean="0">
                <a:solidFill>
                  <a:srgbClr val="92979C"/>
                </a:solidFill>
                <a:latin typeface="Garamond"/>
                <a:ea typeface="Garamond"/>
                <a:cs typeface="Garamond"/>
                <a:sym typeface="Garamond"/>
              </a:rPr>
              <a:pPr defTabSz="914306">
                <a:buSzPct val="25000"/>
              </a:pPr>
              <a:t>‹#›</a:t>
            </a:fld>
            <a:endParaRPr lang="en-US" sz="1200" kern="0">
              <a:solidFill>
                <a:srgbClr val="92979C"/>
              </a:solidFill>
              <a:latin typeface="Garamond"/>
              <a:ea typeface="Garamond"/>
              <a:cs typeface="Garamond"/>
              <a:sym typeface="Garamond"/>
            </a:endParaRPr>
          </a:p>
        </p:txBody>
      </p:sp>
      <p:sp>
        <p:nvSpPr>
          <p:cNvPr id="747" name="Shape 747"/>
          <p:cNvSpPr txBox="1">
            <a:spLocks noGrp="1"/>
          </p:cNvSpPr>
          <p:nvPr>
            <p:ph type="dt" idx="10"/>
          </p:nvPr>
        </p:nvSpPr>
        <p:spPr>
          <a:xfrm>
            <a:off x="7419378" y="692675"/>
            <a:ext cx="1079677" cy="256489"/>
          </a:xfrm>
          <a:prstGeom prst="rect">
            <a:avLst/>
          </a:prstGeom>
          <a:noFill/>
          <a:ln>
            <a:noFill/>
          </a:ln>
        </p:spPr>
        <p:txBody>
          <a:bodyPr lIns="91369" tIns="91369" rIns="91369" bIns="91369" anchor="t" anchorCtr="0"/>
          <a:lstStyle>
            <a:lvl1pPr marL="0" marR="0" lvl="0" indent="0" algn="r" rtl="0">
              <a:spcBef>
                <a:spcPts val="0"/>
              </a:spcBef>
              <a:spcAft>
                <a:spcPts val="0"/>
              </a:spcAft>
              <a:buSzPct val="117647"/>
              <a:buNone/>
              <a:defRPr sz="1200">
                <a:solidFill>
                  <a:srgbClr val="92979C"/>
                </a:solidFill>
                <a:latin typeface="Garamond"/>
                <a:ea typeface="Garamond"/>
                <a:cs typeface="Garamond"/>
                <a:sym typeface="Garamond"/>
              </a:defRPr>
            </a:lvl1pPr>
            <a:lvl2pPr marL="455141"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1028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4345"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9492"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4632"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9776"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4917"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8984"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pPr defTabSz="914306"/>
            <a:endParaRPr lang="en-US" kern="0"/>
          </a:p>
        </p:txBody>
      </p:sp>
    </p:spTree>
    <p:extLst>
      <p:ext uri="{BB962C8B-B14F-4D97-AF65-F5344CB8AC3E}">
        <p14:creationId xmlns:p14="http://schemas.microsoft.com/office/powerpoint/2010/main" val="602949894"/>
      </p:ext>
    </p:extLst>
  </p:cSld>
  <p:clrMap bg1="lt1" tx1="dk1" bg2="dk2" tx2="lt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06180FE-FA07-4DF3-ABF6-9E38839F322C}" type="datetimeFigureOut">
              <a:rPr lang="en-US" smtClean="0">
                <a:solidFill>
                  <a:prstClr val="black">
                    <a:tint val="75000"/>
                  </a:prstClr>
                </a:solidFill>
              </a:rPr>
              <a:pPr defTabSz="914400"/>
              <a:t>4/26/2017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4AFB3F7-3BD6-4827-9FD8-25275EA3E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717908806"/>
      </p:ext>
    </p:extLst>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2453" y="1871075"/>
            <a:ext cx="6601971" cy="3889195"/>
          </a:xfrm>
          <a:prstGeom prst="rect">
            <a:avLst/>
          </a:prstGeom>
        </p:spPr>
        <p:txBody>
          <a:bodyPr vert="horz" lIns="91428" tIns="45715" rIns="91428"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txBox="1">
            <a:spLocks/>
          </p:cNvSpPr>
          <p:nvPr/>
        </p:nvSpPr>
        <p:spPr>
          <a:xfrm>
            <a:off x="6361143" y="342900"/>
            <a:ext cx="2312987" cy="381000"/>
          </a:xfrm>
          <a:prstGeom prst="rect">
            <a:avLst/>
          </a:prstGeom>
        </p:spPr>
        <p:txBody>
          <a:bodyPr anchor="b"/>
          <a:lstStyle>
            <a:lvl1pPr marL="0" indent="0" algn="l" defTabSz="457144" rtl="0" eaLnBrk="1" latinLnBrk="0" hangingPunct="1">
              <a:spcBef>
                <a:spcPct val="20000"/>
              </a:spcBef>
              <a:buFont typeface="Arial"/>
              <a:buNone/>
              <a:defRPr sz="2000" b="1" kern="1200">
                <a:solidFill>
                  <a:schemeClr val="tx1">
                    <a:tint val="75000"/>
                  </a:schemeClr>
                </a:solidFill>
                <a:latin typeface="+mn-lt"/>
                <a:ea typeface="+mn-ea"/>
                <a:cs typeface="+mn-cs"/>
              </a:defRPr>
            </a:lvl1pPr>
            <a:lvl2pPr marL="457144" indent="0" algn="l" defTabSz="457144"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287" indent="0" algn="l" defTabSz="457144"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431"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574"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5717"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2861"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004"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148"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fontAlgn="base">
              <a:spcAft>
                <a:spcPct val="0"/>
              </a:spcAft>
            </a:pPr>
            <a:r>
              <a:rPr lang="en-US" sz="1200" b="0" dirty="0" smtClean="0">
                <a:solidFill>
                  <a:prstClr val="white"/>
                </a:solidFill>
              </a:rPr>
              <a:t>Click to edit Master text styles</a:t>
            </a:r>
          </a:p>
        </p:txBody>
      </p:sp>
      <p:pic>
        <p:nvPicPr>
          <p:cNvPr id="8" name="Picture 7"/>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0" y="342920"/>
            <a:ext cx="9144000" cy="1542585"/>
          </a:xfrm>
          <a:prstGeom prst="rect">
            <a:avLst/>
          </a:prstGeom>
        </p:spPr>
      </p:pic>
      <p:pic>
        <p:nvPicPr>
          <p:cNvPr id="10" name="Picture 9"/>
          <p:cNvPicPr>
            <a:picLocks noChangeAspect="1"/>
          </p:cNvPicPr>
          <p:nvPr/>
        </p:nvPicPr>
        <p:blipFill rotWithShape="1">
          <a:blip r:embed="rId14" cstate="screen">
            <a:extLst>
              <a:ext uri="{28A0092B-C50C-407E-A947-70E740481C1C}">
                <a14:useLocalDpi xmlns:a14="http://schemas.microsoft.com/office/drawing/2010/main"/>
              </a:ext>
            </a:extLst>
          </a:blip>
          <a:srcRect r="-5648"/>
          <a:stretch/>
        </p:blipFill>
        <p:spPr>
          <a:xfrm>
            <a:off x="330214" y="206194"/>
            <a:ext cx="1771073" cy="742950"/>
          </a:xfrm>
          <a:prstGeom prst="rect">
            <a:avLst/>
          </a:prstGeom>
          <a:noFill/>
          <a:ln>
            <a:noFill/>
          </a:ln>
        </p:spPr>
      </p:pic>
      <p:sp>
        <p:nvSpPr>
          <p:cNvPr id="2" name="Slide Number Placeholder 1"/>
          <p:cNvSpPr>
            <a:spLocks noGrp="1"/>
          </p:cNvSpPr>
          <p:nvPr>
            <p:ph type="sldNum" sz="quarter" idx="4"/>
          </p:nvPr>
        </p:nvSpPr>
        <p:spPr>
          <a:xfrm>
            <a:off x="330200" y="626822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pPr defTabSz="914400" fontAlgn="base">
              <a:spcBef>
                <a:spcPct val="0"/>
              </a:spcBef>
              <a:spcAft>
                <a:spcPct val="0"/>
              </a:spcAft>
            </a:pPr>
            <a:r>
              <a:rPr lang="en-US" dirty="0" smtClean="0">
                <a:solidFill>
                  <a:srgbClr val="455560">
                    <a:tint val="75000"/>
                  </a:srgbClr>
                </a:solidFill>
                <a:latin typeface="Garamond" pitchFamily="18" charset="0"/>
                <a:ea typeface="ＭＳ Ｐゴシック" pitchFamily="-72" charset="-128"/>
                <a:cs typeface="Arial" charset="0"/>
              </a:rPr>
              <a:t>Page </a:t>
            </a:r>
            <a:fld id="{C0B84B42-D54E-B14D-A4B4-4D4D869216FD}" type="slidenum">
              <a:rPr lang="en-US" smtClean="0">
                <a:solidFill>
                  <a:srgbClr val="455560">
                    <a:tint val="75000"/>
                  </a:srgbClr>
                </a:solidFill>
                <a:latin typeface="Garamond" pitchFamily="18" charset="0"/>
                <a:ea typeface="ＭＳ Ｐゴシック" pitchFamily="-72" charset="-128"/>
                <a:cs typeface="Arial" charset="0"/>
              </a:rPr>
              <a:pPr defTabSz="914400" fontAlgn="base">
                <a:spcBef>
                  <a:spcPct val="0"/>
                </a:spcBef>
                <a:spcAft>
                  <a:spcPct val="0"/>
                </a:spcAft>
              </a:pPr>
              <a:t>‹#›</a:t>
            </a:fld>
            <a:endParaRPr lang="en-US" dirty="0">
              <a:solidFill>
                <a:srgbClr val="455560">
                  <a:tint val="75000"/>
                </a:srgbClr>
              </a:solidFill>
              <a:latin typeface="Garamond" pitchFamily="18" charset="0"/>
              <a:ea typeface="ＭＳ Ｐゴシック" pitchFamily="-72" charset="-128"/>
              <a:cs typeface="Arial" charset="0"/>
            </a:endParaRPr>
          </a:p>
        </p:txBody>
      </p:sp>
      <p:sp>
        <p:nvSpPr>
          <p:cNvPr id="5" name="Date Placeholder 4"/>
          <p:cNvSpPr>
            <a:spLocks noGrp="1"/>
          </p:cNvSpPr>
          <p:nvPr>
            <p:ph type="dt" sz="half" idx="2"/>
          </p:nvPr>
        </p:nvSpPr>
        <p:spPr>
          <a:xfrm>
            <a:off x="741936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pPr defTabSz="914400" fontAlgn="base">
              <a:spcBef>
                <a:spcPct val="0"/>
              </a:spcBef>
              <a:spcAft>
                <a:spcPct val="0"/>
              </a:spcAft>
            </a:pPr>
            <a:endParaRPr lang="en-US" dirty="0">
              <a:solidFill>
                <a:srgbClr val="455560">
                  <a:tint val="75000"/>
                </a:srgbClr>
              </a:solidFill>
              <a:latin typeface="Garamond" pitchFamily="18" charset="0"/>
              <a:ea typeface="ＭＳ Ｐゴシック" pitchFamily="-72" charset="-128"/>
              <a:cs typeface="Arial" charset="0"/>
            </a:endParaRPr>
          </a:p>
        </p:txBody>
      </p:sp>
    </p:spTree>
    <p:extLst>
      <p:ext uri="{BB962C8B-B14F-4D97-AF65-F5344CB8AC3E}">
        <p14:creationId xmlns:p14="http://schemas.microsoft.com/office/powerpoint/2010/main" val="215665942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144" rtl="0" eaLnBrk="1" latinLnBrk="0" hangingPunct="1">
        <a:spcBef>
          <a:spcPct val="0"/>
        </a:spcBef>
        <a:buNone/>
        <a:defRPr sz="1800" kern="1200">
          <a:solidFill>
            <a:schemeClr val="bg2"/>
          </a:solidFill>
          <a:latin typeface="+mj-lt"/>
          <a:ea typeface="+mj-ea"/>
          <a:cs typeface="+mj-cs"/>
        </a:defRPr>
      </a:lvl1pPr>
    </p:titleStyle>
    <p:bodyStyle>
      <a:lvl1pPr marL="0" indent="0" algn="l" defTabSz="457144" rtl="0" eaLnBrk="1" latinLnBrk="0" hangingPunct="1">
        <a:spcBef>
          <a:spcPct val="20000"/>
        </a:spcBef>
        <a:buFont typeface="Arial"/>
        <a:buNone/>
        <a:defRPr sz="3200" b="0" kern="1200">
          <a:solidFill>
            <a:schemeClr val="accent5">
              <a:lumMod val="50000"/>
            </a:schemeClr>
          </a:solidFill>
          <a:latin typeface="+mn-lt"/>
          <a:ea typeface="+mn-ea"/>
          <a:cs typeface="+mn-cs"/>
        </a:defRPr>
      </a:lvl1pPr>
      <a:lvl2pPr marL="742858" indent="-285715" algn="l" defTabSz="457144" rtl="0" eaLnBrk="1" latinLnBrk="0" hangingPunct="1">
        <a:spcBef>
          <a:spcPct val="20000"/>
        </a:spcBef>
        <a:buFont typeface="Arial"/>
        <a:buChar char="•"/>
        <a:defRPr sz="2800" kern="1200">
          <a:solidFill>
            <a:srgbClr val="A6A6A6"/>
          </a:solidFill>
          <a:latin typeface="+mn-lt"/>
          <a:ea typeface="+mn-ea"/>
          <a:cs typeface="+mn-cs"/>
        </a:defRPr>
      </a:lvl2pPr>
      <a:lvl3pPr marL="1142859" indent="-228571" algn="l" defTabSz="457144" rtl="0" eaLnBrk="1" latinLnBrk="0" hangingPunct="1">
        <a:spcBef>
          <a:spcPct val="20000"/>
        </a:spcBef>
        <a:buFont typeface="Arial"/>
        <a:buChar char="•"/>
        <a:defRPr sz="2400" kern="1200">
          <a:solidFill>
            <a:srgbClr val="A6A6A6"/>
          </a:solidFill>
          <a:latin typeface="+mn-lt"/>
          <a:ea typeface="+mn-ea"/>
          <a:cs typeface="+mn-cs"/>
        </a:defRPr>
      </a:lvl3pPr>
      <a:lvl4pPr marL="1600002" indent="-228571" algn="l" defTabSz="457144" rtl="0" eaLnBrk="1" latinLnBrk="0" hangingPunct="1">
        <a:spcBef>
          <a:spcPct val="20000"/>
        </a:spcBef>
        <a:buFont typeface="Arial"/>
        <a:buChar char="•"/>
        <a:defRPr sz="2000" kern="1200">
          <a:solidFill>
            <a:srgbClr val="A6A6A6"/>
          </a:solidFill>
          <a:latin typeface="+mn-lt"/>
          <a:ea typeface="+mn-ea"/>
          <a:cs typeface="+mn-cs"/>
        </a:defRPr>
      </a:lvl4pPr>
      <a:lvl5pPr marL="2057146" indent="-228571" algn="l" defTabSz="457144" rtl="0" eaLnBrk="1" latinLnBrk="0" hangingPunct="1">
        <a:spcBef>
          <a:spcPct val="20000"/>
        </a:spcBef>
        <a:buFont typeface="Arial"/>
        <a:buChar char="•"/>
        <a:defRPr sz="2000" kern="1200">
          <a:solidFill>
            <a:srgbClr val="A6A6A6"/>
          </a:solidFill>
          <a:latin typeface="+mn-lt"/>
          <a:ea typeface="+mn-ea"/>
          <a:cs typeface="+mn-cs"/>
        </a:defRPr>
      </a:lvl5pPr>
      <a:lvl6pPr marL="2514289" indent="-228571"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3" indent="-228571"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6" indent="-228571"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19" indent="-228571"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7" algn="l" defTabSz="457144" rtl="0" eaLnBrk="1" latinLnBrk="0" hangingPunct="1">
        <a:defRPr sz="1800" kern="1200">
          <a:solidFill>
            <a:schemeClr val="tx1"/>
          </a:solidFill>
          <a:latin typeface="+mn-lt"/>
          <a:ea typeface="+mn-ea"/>
          <a:cs typeface="+mn-cs"/>
        </a:defRPr>
      </a:lvl3pPr>
      <a:lvl4pPr marL="1371431" algn="l" defTabSz="457144" rtl="0" eaLnBrk="1" latinLnBrk="0" hangingPunct="1">
        <a:defRPr sz="1800" kern="1200">
          <a:solidFill>
            <a:schemeClr val="tx1"/>
          </a:solidFill>
          <a:latin typeface="+mn-lt"/>
          <a:ea typeface="+mn-ea"/>
          <a:cs typeface="+mn-cs"/>
        </a:defRPr>
      </a:lvl4pPr>
      <a:lvl5pPr marL="1828574" algn="l" defTabSz="457144" rtl="0" eaLnBrk="1" latinLnBrk="0" hangingPunct="1">
        <a:defRPr sz="1800" kern="1200">
          <a:solidFill>
            <a:schemeClr val="tx1"/>
          </a:solidFill>
          <a:latin typeface="+mn-lt"/>
          <a:ea typeface="+mn-ea"/>
          <a:cs typeface="+mn-cs"/>
        </a:defRPr>
      </a:lvl5pPr>
      <a:lvl6pPr marL="2285717" algn="l" defTabSz="457144" rtl="0" eaLnBrk="1" latinLnBrk="0" hangingPunct="1">
        <a:defRPr sz="1800" kern="1200">
          <a:solidFill>
            <a:schemeClr val="tx1"/>
          </a:solidFill>
          <a:latin typeface="+mn-lt"/>
          <a:ea typeface="+mn-ea"/>
          <a:cs typeface="+mn-cs"/>
        </a:defRPr>
      </a:lvl6pPr>
      <a:lvl7pPr marL="2742861" algn="l" defTabSz="457144" rtl="0" eaLnBrk="1" latinLnBrk="0" hangingPunct="1">
        <a:defRPr sz="1800" kern="1200">
          <a:solidFill>
            <a:schemeClr val="tx1"/>
          </a:solidFill>
          <a:latin typeface="+mn-lt"/>
          <a:ea typeface="+mn-ea"/>
          <a:cs typeface="+mn-cs"/>
        </a:defRPr>
      </a:lvl7pPr>
      <a:lvl8pPr marL="3200004" algn="l" defTabSz="457144" rtl="0" eaLnBrk="1" latinLnBrk="0" hangingPunct="1">
        <a:defRPr sz="1800" kern="1200">
          <a:solidFill>
            <a:schemeClr val="tx1"/>
          </a:solidFill>
          <a:latin typeface="+mn-lt"/>
          <a:ea typeface="+mn-ea"/>
          <a:cs typeface="+mn-cs"/>
        </a:defRPr>
      </a:lvl8pPr>
      <a:lvl9pPr marL="3657148" algn="l" defTabSz="45714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2453" y="1871075"/>
            <a:ext cx="6601971" cy="3889195"/>
          </a:xfrm>
          <a:prstGeom prst="rect">
            <a:avLst/>
          </a:prstGeom>
        </p:spPr>
        <p:txBody>
          <a:bodyPr vert="horz" lIns="91428" tIns="45715" rIns="91428"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txBox="1">
            <a:spLocks/>
          </p:cNvSpPr>
          <p:nvPr/>
        </p:nvSpPr>
        <p:spPr>
          <a:xfrm>
            <a:off x="6361134" y="342900"/>
            <a:ext cx="2312987" cy="381000"/>
          </a:xfrm>
          <a:prstGeom prst="rect">
            <a:avLst/>
          </a:prstGeom>
        </p:spPr>
        <p:txBody>
          <a:bodyPr anchor="b"/>
          <a:lstStyle>
            <a:lvl1pPr marL="0" indent="0" algn="l" defTabSz="457144" rtl="0" eaLnBrk="1" latinLnBrk="0" hangingPunct="1">
              <a:spcBef>
                <a:spcPct val="20000"/>
              </a:spcBef>
              <a:buFont typeface="Arial"/>
              <a:buNone/>
              <a:defRPr sz="2000" b="1" kern="1200">
                <a:solidFill>
                  <a:schemeClr val="tx1">
                    <a:tint val="75000"/>
                  </a:schemeClr>
                </a:solidFill>
                <a:latin typeface="+mn-lt"/>
                <a:ea typeface="+mn-ea"/>
                <a:cs typeface="+mn-cs"/>
              </a:defRPr>
            </a:lvl1pPr>
            <a:lvl2pPr marL="457144" indent="0" algn="l" defTabSz="457144"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287" indent="0" algn="l" defTabSz="457144"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431"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574"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5717"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2861"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004"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148"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fontAlgn="base">
              <a:spcAft>
                <a:spcPct val="0"/>
              </a:spcAft>
            </a:pPr>
            <a:r>
              <a:rPr lang="en-US" sz="1200" b="0" dirty="0" smtClean="0">
                <a:solidFill>
                  <a:prstClr val="white"/>
                </a:solidFill>
              </a:rPr>
              <a:t>Click to edit Master text styles</a:t>
            </a:r>
          </a:p>
        </p:txBody>
      </p:sp>
      <p:pic>
        <p:nvPicPr>
          <p:cNvPr id="8" name="Picture 7"/>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0" y="342902"/>
            <a:ext cx="9144000" cy="1542585"/>
          </a:xfrm>
          <a:prstGeom prst="rect">
            <a:avLst/>
          </a:prstGeom>
        </p:spPr>
      </p:pic>
      <p:pic>
        <p:nvPicPr>
          <p:cNvPr id="10" name="Picture 9"/>
          <p:cNvPicPr>
            <a:picLocks noChangeAspect="1"/>
          </p:cNvPicPr>
          <p:nvPr/>
        </p:nvPicPr>
        <p:blipFill rotWithShape="1">
          <a:blip r:embed="rId14" cstate="screen">
            <a:extLst>
              <a:ext uri="{28A0092B-C50C-407E-A947-70E740481C1C}">
                <a14:useLocalDpi xmlns:a14="http://schemas.microsoft.com/office/drawing/2010/main"/>
              </a:ext>
            </a:extLst>
          </a:blip>
          <a:srcRect r="-5648"/>
          <a:stretch/>
        </p:blipFill>
        <p:spPr>
          <a:xfrm>
            <a:off x="330205" y="206194"/>
            <a:ext cx="1771073" cy="742950"/>
          </a:xfrm>
          <a:prstGeom prst="rect">
            <a:avLst/>
          </a:prstGeom>
          <a:noFill/>
          <a:ln>
            <a:noFill/>
          </a:ln>
        </p:spPr>
      </p:pic>
      <p:sp>
        <p:nvSpPr>
          <p:cNvPr id="2" name="Slide Number Placeholder 1"/>
          <p:cNvSpPr>
            <a:spLocks noGrp="1"/>
          </p:cNvSpPr>
          <p:nvPr>
            <p:ph type="sldNum" sz="quarter" idx="4"/>
          </p:nvPr>
        </p:nvSpPr>
        <p:spPr>
          <a:xfrm>
            <a:off x="330200" y="6268210"/>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pPr defTabSz="914400" fontAlgn="base">
              <a:spcBef>
                <a:spcPct val="0"/>
              </a:spcBef>
              <a:spcAft>
                <a:spcPct val="0"/>
              </a:spcAft>
            </a:pPr>
            <a:r>
              <a:rPr lang="en-US" dirty="0" smtClean="0">
                <a:solidFill>
                  <a:srgbClr val="455560">
                    <a:tint val="75000"/>
                  </a:srgbClr>
                </a:solidFill>
                <a:latin typeface="Garamond" pitchFamily="18" charset="0"/>
                <a:ea typeface="ＭＳ Ｐゴシック" pitchFamily="-72" charset="-128"/>
                <a:cs typeface="Arial" charset="0"/>
              </a:rPr>
              <a:t>Page </a:t>
            </a:r>
            <a:fld id="{C0B84B42-D54E-B14D-A4B4-4D4D869216FD}" type="slidenum">
              <a:rPr lang="en-US" smtClean="0">
                <a:solidFill>
                  <a:srgbClr val="455560">
                    <a:tint val="75000"/>
                  </a:srgbClr>
                </a:solidFill>
                <a:latin typeface="Garamond" pitchFamily="18" charset="0"/>
                <a:ea typeface="ＭＳ Ｐゴシック" pitchFamily="-72" charset="-128"/>
                <a:cs typeface="Arial" charset="0"/>
              </a:rPr>
              <a:pPr defTabSz="914400" fontAlgn="base">
                <a:spcBef>
                  <a:spcPct val="0"/>
                </a:spcBef>
                <a:spcAft>
                  <a:spcPct val="0"/>
                </a:spcAft>
              </a:pPr>
              <a:t>‹#›</a:t>
            </a:fld>
            <a:endParaRPr lang="en-US" dirty="0">
              <a:solidFill>
                <a:srgbClr val="455560">
                  <a:tint val="75000"/>
                </a:srgbClr>
              </a:solidFill>
              <a:latin typeface="Garamond" pitchFamily="18" charset="0"/>
              <a:ea typeface="ＭＳ Ｐゴシック" pitchFamily="-72" charset="-128"/>
              <a:cs typeface="Arial" charset="0"/>
            </a:endParaRPr>
          </a:p>
        </p:txBody>
      </p:sp>
      <p:sp>
        <p:nvSpPr>
          <p:cNvPr id="5" name="Date Placeholder 4"/>
          <p:cNvSpPr>
            <a:spLocks noGrp="1"/>
          </p:cNvSpPr>
          <p:nvPr>
            <p:ph type="dt" sz="half" idx="2"/>
          </p:nvPr>
        </p:nvSpPr>
        <p:spPr>
          <a:xfrm>
            <a:off x="7419358"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pPr defTabSz="914400" fontAlgn="base">
              <a:spcBef>
                <a:spcPct val="0"/>
              </a:spcBef>
              <a:spcAft>
                <a:spcPct val="0"/>
              </a:spcAft>
            </a:pPr>
            <a:endParaRPr lang="en-US" dirty="0">
              <a:solidFill>
                <a:srgbClr val="455560">
                  <a:tint val="75000"/>
                </a:srgbClr>
              </a:solidFill>
              <a:latin typeface="Garamond" pitchFamily="18" charset="0"/>
              <a:ea typeface="ＭＳ Ｐゴシック" pitchFamily="-72" charset="-128"/>
              <a:cs typeface="Arial" charset="0"/>
            </a:endParaRPr>
          </a:p>
        </p:txBody>
      </p:sp>
    </p:spTree>
    <p:extLst>
      <p:ext uri="{BB962C8B-B14F-4D97-AF65-F5344CB8AC3E}">
        <p14:creationId xmlns:p14="http://schemas.microsoft.com/office/powerpoint/2010/main" val="2266457901"/>
      </p:ext>
    </p:extLst>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144" rtl="0" eaLnBrk="1" latinLnBrk="0" hangingPunct="1">
        <a:spcBef>
          <a:spcPct val="0"/>
        </a:spcBef>
        <a:buNone/>
        <a:defRPr sz="1800" kern="1200">
          <a:solidFill>
            <a:schemeClr val="bg2"/>
          </a:solidFill>
          <a:latin typeface="+mj-lt"/>
          <a:ea typeface="+mj-ea"/>
          <a:cs typeface="+mj-cs"/>
        </a:defRPr>
      </a:lvl1pPr>
    </p:titleStyle>
    <p:bodyStyle>
      <a:lvl1pPr marL="0" indent="0" algn="l" defTabSz="457144" rtl="0" eaLnBrk="1" latinLnBrk="0" hangingPunct="1">
        <a:spcBef>
          <a:spcPct val="20000"/>
        </a:spcBef>
        <a:buFont typeface="Arial"/>
        <a:buNone/>
        <a:defRPr sz="3200" b="0" kern="1200">
          <a:solidFill>
            <a:schemeClr val="accent5">
              <a:lumMod val="50000"/>
            </a:schemeClr>
          </a:solidFill>
          <a:latin typeface="+mn-lt"/>
          <a:ea typeface="+mn-ea"/>
          <a:cs typeface="+mn-cs"/>
        </a:defRPr>
      </a:lvl1pPr>
      <a:lvl2pPr marL="742858" indent="-285715" algn="l" defTabSz="457144" rtl="0" eaLnBrk="1" latinLnBrk="0" hangingPunct="1">
        <a:spcBef>
          <a:spcPct val="20000"/>
        </a:spcBef>
        <a:buFont typeface="Arial"/>
        <a:buChar char="•"/>
        <a:defRPr sz="2800" kern="1200">
          <a:solidFill>
            <a:srgbClr val="A6A6A6"/>
          </a:solidFill>
          <a:latin typeface="+mn-lt"/>
          <a:ea typeface="+mn-ea"/>
          <a:cs typeface="+mn-cs"/>
        </a:defRPr>
      </a:lvl2pPr>
      <a:lvl3pPr marL="1142859" indent="-228571" algn="l" defTabSz="457144" rtl="0" eaLnBrk="1" latinLnBrk="0" hangingPunct="1">
        <a:spcBef>
          <a:spcPct val="20000"/>
        </a:spcBef>
        <a:buFont typeface="Arial"/>
        <a:buChar char="•"/>
        <a:defRPr sz="2400" kern="1200">
          <a:solidFill>
            <a:srgbClr val="A6A6A6"/>
          </a:solidFill>
          <a:latin typeface="+mn-lt"/>
          <a:ea typeface="+mn-ea"/>
          <a:cs typeface="+mn-cs"/>
        </a:defRPr>
      </a:lvl3pPr>
      <a:lvl4pPr marL="1600002" indent="-228571" algn="l" defTabSz="457144" rtl="0" eaLnBrk="1" latinLnBrk="0" hangingPunct="1">
        <a:spcBef>
          <a:spcPct val="20000"/>
        </a:spcBef>
        <a:buFont typeface="Arial"/>
        <a:buChar char="•"/>
        <a:defRPr sz="2000" kern="1200">
          <a:solidFill>
            <a:srgbClr val="A6A6A6"/>
          </a:solidFill>
          <a:latin typeface="+mn-lt"/>
          <a:ea typeface="+mn-ea"/>
          <a:cs typeface="+mn-cs"/>
        </a:defRPr>
      </a:lvl4pPr>
      <a:lvl5pPr marL="2057146" indent="-228571" algn="l" defTabSz="457144" rtl="0" eaLnBrk="1" latinLnBrk="0" hangingPunct="1">
        <a:spcBef>
          <a:spcPct val="20000"/>
        </a:spcBef>
        <a:buFont typeface="Arial"/>
        <a:buChar char="•"/>
        <a:defRPr sz="2000" kern="1200">
          <a:solidFill>
            <a:srgbClr val="A6A6A6"/>
          </a:solidFill>
          <a:latin typeface="+mn-lt"/>
          <a:ea typeface="+mn-ea"/>
          <a:cs typeface="+mn-cs"/>
        </a:defRPr>
      </a:lvl5pPr>
      <a:lvl6pPr marL="2514289" indent="-228571"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3" indent="-228571"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6" indent="-228571"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19" indent="-228571"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7" algn="l" defTabSz="457144" rtl="0" eaLnBrk="1" latinLnBrk="0" hangingPunct="1">
        <a:defRPr sz="1800" kern="1200">
          <a:solidFill>
            <a:schemeClr val="tx1"/>
          </a:solidFill>
          <a:latin typeface="+mn-lt"/>
          <a:ea typeface="+mn-ea"/>
          <a:cs typeface="+mn-cs"/>
        </a:defRPr>
      </a:lvl3pPr>
      <a:lvl4pPr marL="1371431" algn="l" defTabSz="457144" rtl="0" eaLnBrk="1" latinLnBrk="0" hangingPunct="1">
        <a:defRPr sz="1800" kern="1200">
          <a:solidFill>
            <a:schemeClr val="tx1"/>
          </a:solidFill>
          <a:latin typeface="+mn-lt"/>
          <a:ea typeface="+mn-ea"/>
          <a:cs typeface="+mn-cs"/>
        </a:defRPr>
      </a:lvl4pPr>
      <a:lvl5pPr marL="1828574" algn="l" defTabSz="457144" rtl="0" eaLnBrk="1" latinLnBrk="0" hangingPunct="1">
        <a:defRPr sz="1800" kern="1200">
          <a:solidFill>
            <a:schemeClr val="tx1"/>
          </a:solidFill>
          <a:latin typeface="+mn-lt"/>
          <a:ea typeface="+mn-ea"/>
          <a:cs typeface="+mn-cs"/>
        </a:defRPr>
      </a:lvl5pPr>
      <a:lvl6pPr marL="2285717" algn="l" defTabSz="457144" rtl="0" eaLnBrk="1" latinLnBrk="0" hangingPunct="1">
        <a:defRPr sz="1800" kern="1200">
          <a:solidFill>
            <a:schemeClr val="tx1"/>
          </a:solidFill>
          <a:latin typeface="+mn-lt"/>
          <a:ea typeface="+mn-ea"/>
          <a:cs typeface="+mn-cs"/>
        </a:defRPr>
      </a:lvl6pPr>
      <a:lvl7pPr marL="2742861" algn="l" defTabSz="457144" rtl="0" eaLnBrk="1" latinLnBrk="0" hangingPunct="1">
        <a:defRPr sz="1800" kern="1200">
          <a:solidFill>
            <a:schemeClr val="tx1"/>
          </a:solidFill>
          <a:latin typeface="+mn-lt"/>
          <a:ea typeface="+mn-ea"/>
          <a:cs typeface="+mn-cs"/>
        </a:defRPr>
      </a:lvl7pPr>
      <a:lvl8pPr marL="3200004" algn="l" defTabSz="457144" rtl="0" eaLnBrk="1" latinLnBrk="0" hangingPunct="1">
        <a:defRPr sz="1800" kern="1200">
          <a:solidFill>
            <a:schemeClr val="tx1"/>
          </a:solidFill>
          <a:latin typeface="+mn-lt"/>
          <a:ea typeface="+mn-ea"/>
          <a:cs typeface="+mn-cs"/>
        </a:defRPr>
      </a:lvl8pPr>
      <a:lvl9pPr marL="3657148" algn="l" defTabSz="45714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992452" y="1871075"/>
            <a:ext cx="6601922" cy="3889266"/>
          </a:xfrm>
          <a:prstGeom prst="rect">
            <a:avLst/>
          </a:prstGeom>
          <a:noFill/>
          <a:ln>
            <a:noFill/>
          </a:ln>
        </p:spPr>
        <p:txBody>
          <a:bodyPr lIns="91331" tIns="91331" rIns="91331" bIns="91331" anchor="t" anchorCtr="0"/>
          <a:lstStyle>
            <a:lvl1pPr marL="0" marR="0" lvl="0" indent="0" algn="l" rtl="0">
              <a:spcBef>
                <a:spcPts val="900"/>
              </a:spcBef>
              <a:buClr>
                <a:srgbClr val="347576"/>
              </a:buClr>
              <a:buSzPct val="43478"/>
              <a:buFont typeface="Arial"/>
              <a:buNone/>
              <a:defRPr sz="4600" b="0" i="0" u="none" strike="noStrike" cap="none">
                <a:solidFill>
                  <a:srgbClr val="347576"/>
                </a:solidFill>
                <a:latin typeface="Arial"/>
                <a:ea typeface="Arial"/>
                <a:cs typeface="Arial"/>
                <a:sym typeface="Arial"/>
              </a:defRPr>
            </a:lvl1pPr>
            <a:lvl2pPr marL="1054100" marR="0" lvl="1" indent="-165100" algn="l" rtl="0">
              <a:spcBef>
                <a:spcPts val="800"/>
              </a:spcBef>
              <a:buClr>
                <a:srgbClr val="A6A6A6"/>
              </a:buClr>
              <a:buSzPct val="100000"/>
              <a:buFont typeface="Arial"/>
              <a:buChar char="•"/>
              <a:defRPr sz="4000" b="0" i="0" u="none" strike="noStrike" cap="none">
                <a:solidFill>
                  <a:srgbClr val="A6A6A6"/>
                </a:solidFill>
                <a:latin typeface="Arial"/>
                <a:ea typeface="Arial"/>
                <a:cs typeface="Arial"/>
                <a:sym typeface="Arial"/>
              </a:defRPr>
            </a:lvl2pPr>
            <a:lvl3pPr marL="1625600" marR="0" lvl="2" indent="-127000" algn="l" rtl="0">
              <a:spcBef>
                <a:spcPts val="700"/>
              </a:spcBef>
              <a:buClr>
                <a:srgbClr val="A6A6A6"/>
              </a:buClr>
              <a:buSzPct val="100000"/>
              <a:buFont typeface="Arial"/>
              <a:buChar char="•"/>
              <a:defRPr sz="3400" b="0" i="0" u="none" strike="noStrike" cap="none">
                <a:solidFill>
                  <a:srgbClr val="A6A6A6"/>
                </a:solidFill>
                <a:latin typeface="Arial"/>
                <a:ea typeface="Arial"/>
                <a:cs typeface="Arial"/>
                <a:sym typeface="Arial"/>
              </a:defRPr>
            </a:lvl3pPr>
            <a:lvl4pPr marL="2273300" marR="0" lvl="3" indent="-165100" algn="l" rtl="0">
              <a:spcBef>
                <a:spcPts val="600"/>
              </a:spcBef>
              <a:buClr>
                <a:srgbClr val="A6A6A6"/>
              </a:buClr>
              <a:buSzPct val="100000"/>
              <a:buFont typeface="Arial"/>
              <a:buChar char="•"/>
              <a:defRPr sz="2800" b="0" i="0" u="none" strike="noStrike" cap="none">
                <a:solidFill>
                  <a:srgbClr val="A6A6A6"/>
                </a:solidFill>
                <a:latin typeface="Arial"/>
                <a:ea typeface="Arial"/>
                <a:cs typeface="Arial"/>
                <a:sym typeface="Arial"/>
              </a:defRPr>
            </a:lvl4pPr>
            <a:lvl5pPr marL="2921000" marR="0" lvl="4" indent="-152400" algn="l" rtl="0">
              <a:spcBef>
                <a:spcPts val="600"/>
              </a:spcBef>
              <a:buClr>
                <a:srgbClr val="A6A6A6"/>
              </a:buClr>
              <a:buSzPct val="100000"/>
              <a:buFont typeface="Arial"/>
              <a:buChar char="•"/>
              <a:defRPr sz="2800" b="0" i="0" u="none" strike="noStrike" cap="none">
                <a:solidFill>
                  <a:srgbClr val="A6A6A6"/>
                </a:solidFill>
                <a:latin typeface="Arial"/>
                <a:ea typeface="Arial"/>
                <a:cs typeface="Arial"/>
                <a:sym typeface="Arial"/>
              </a:defRPr>
            </a:lvl5pPr>
            <a:lvl6pPr marL="3581400" marR="0" lvl="5"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6pPr>
            <a:lvl7pPr marL="4229100" marR="0" lvl="6"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7pPr>
            <a:lvl8pPr marL="4876800" marR="0" lvl="7"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8pPr>
            <a:lvl9pPr marL="5524500" marR="0" lvl="8"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9pPr>
          </a:lstStyle>
          <a:p>
            <a:endParaRPr/>
          </a:p>
        </p:txBody>
      </p:sp>
      <p:sp>
        <p:nvSpPr>
          <p:cNvPr id="267" name="Shape 267"/>
          <p:cNvSpPr txBox="1"/>
          <p:nvPr/>
        </p:nvSpPr>
        <p:spPr>
          <a:xfrm>
            <a:off x="6361132" y="342901"/>
            <a:ext cx="2312930" cy="380952"/>
          </a:xfrm>
          <a:prstGeom prst="rect">
            <a:avLst/>
          </a:prstGeom>
          <a:noFill/>
          <a:ln>
            <a:noFill/>
          </a:ln>
        </p:spPr>
        <p:txBody>
          <a:bodyPr lIns="91331" tIns="45657" rIns="91331" bIns="45657" anchor="b" anchorCtr="0">
            <a:noAutofit/>
          </a:bodyPr>
          <a:lstStyle/>
          <a:p>
            <a:pPr defTabSz="913603">
              <a:buClr>
                <a:srgbClr val="FFFFFF"/>
              </a:buClr>
              <a:buSzPct val="25000"/>
              <a:buFont typeface="Arial"/>
              <a:buNone/>
            </a:pPr>
            <a:r>
              <a:rPr lang="en-US" sz="1200" kern="0">
                <a:solidFill>
                  <a:srgbClr val="FFFFFF"/>
                </a:solidFill>
                <a:ea typeface="Arial"/>
                <a:cs typeface="Arial"/>
                <a:sym typeface="Arial"/>
              </a:rPr>
              <a:t>Click to edit Master text styles</a:t>
            </a:r>
          </a:p>
        </p:txBody>
      </p:sp>
      <p:pic>
        <p:nvPicPr>
          <p:cNvPr id="268" name="Shape 268"/>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0" y="342899"/>
            <a:ext cx="9143930" cy="1542586"/>
          </a:xfrm>
          <a:prstGeom prst="rect">
            <a:avLst/>
          </a:prstGeom>
          <a:noFill/>
          <a:ln>
            <a:noFill/>
          </a:ln>
        </p:spPr>
      </p:pic>
      <p:pic>
        <p:nvPicPr>
          <p:cNvPr id="269" name="Shape 269"/>
          <p:cNvPicPr preferRelativeResize="0"/>
          <p:nvPr/>
        </p:nvPicPr>
        <p:blipFill rotWithShape="1">
          <a:blip r:embed="rId17" cstate="screen">
            <a:alphaModFix/>
            <a:extLst>
              <a:ext uri="{28A0092B-C50C-407E-A947-70E740481C1C}">
                <a14:useLocalDpi xmlns:a14="http://schemas.microsoft.com/office/drawing/2010/main"/>
              </a:ext>
            </a:extLst>
          </a:blip>
          <a:srcRect r="-5652"/>
          <a:stretch/>
        </p:blipFill>
        <p:spPr>
          <a:xfrm>
            <a:off x="330205" y="206193"/>
            <a:ext cx="1771031" cy="742922"/>
          </a:xfrm>
          <a:prstGeom prst="rect">
            <a:avLst/>
          </a:prstGeom>
          <a:noFill/>
          <a:ln>
            <a:noFill/>
          </a:ln>
        </p:spPr>
      </p:pic>
      <p:sp>
        <p:nvSpPr>
          <p:cNvPr id="270" name="Shape 270"/>
          <p:cNvSpPr txBox="1">
            <a:spLocks noGrp="1"/>
          </p:cNvSpPr>
          <p:nvPr>
            <p:ph type="sldNum" idx="12"/>
          </p:nvPr>
        </p:nvSpPr>
        <p:spPr>
          <a:xfrm>
            <a:off x="330199" y="6268207"/>
            <a:ext cx="2133633" cy="365133"/>
          </a:xfrm>
          <a:prstGeom prst="rect">
            <a:avLst/>
          </a:prstGeom>
          <a:noFill/>
          <a:ln>
            <a:noFill/>
          </a:ln>
        </p:spPr>
        <p:txBody>
          <a:bodyPr lIns="91331" tIns="45657" rIns="91331" bIns="45657" anchor="t" anchorCtr="0">
            <a:noAutofit/>
          </a:bodyPr>
          <a:lstStyle/>
          <a:p>
            <a:pPr defTabSz="913603">
              <a:buSzPct val="25000"/>
            </a:pPr>
            <a:r>
              <a:rPr lang="en-US" sz="1200" kern="0" smtClean="0">
                <a:solidFill>
                  <a:srgbClr val="92979C"/>
                </a:solidFill>
                <a:latin typeface="Garamond"/>
                <a:ea typeface="Garamond"/>
                <a:cs typeface="Garamond"/>
                <a:sym typeface="Garamond"/>
              </a:rPr>
              <a:t>Page </a:t>
            </a:r>
            <a:fld id="{00000000-1234-1234-1234-123412341234}" type="slidenum">
              <a:rPr lang="en-US" sz="1200" kern="0" smtClean="0">
                <a:solidFill>
                  <a:srgbClr val="92979C"/>
                </a:solidFill>
                <a:latin typeface="Garamond"/>
                <a:ea typeface="Garamond"/>
                <a:cs typeface="Garamond"/>
                <a:sym typeface="Garamond"/>
              </a:rPr>
              <a:pPr defTabSz="913603">
                <a:buSzPct val="25000"/>
              </a:pPr>
              <a:t>‹#›</a:t>
            </a:fld>
            <a:endParaRPr lang="en-US" sz="1200" kern="0">
              <a:solidFill>
                <a:srgbClr val="92979C"/>
              </a:solidFill>
              <a:latin typeface="Garamond"/>
              <a:ea typeface="Garamond"/>
              <a:cs typeface="Garamond"/>
              <a:sym typeface="Garamond"/>
            </a:endParaRPr>
          </a:p>
        </p:txBody>
      </p:sp>
      <p:sp>
        <p:nvSpPr>
          <p:cNvPr id="271" name="Shape 271"/>
          <p:cNvSpPr txBox="1">
            <a:spLocks noGrp="1"/>
          </p:cNvSpPr>
          <p:nvPr>
            <p:ph type="dt" idx="10"/>
          </p:nvPr>
        </p:nvSpPr>
        <p:spPr>
          <a:xfrm>
            <a:off x="7419357" y="692653"/>
            <a:ext cx="1079578" cy="256500"/>
          </a:xfrm>
          <a:prstGeom prst="rect">
            <a:avLst/>
          </a:prstGeom>
          <a:noFill/>
          <a:ln>
            <a:noFill/>
          </a:ln>
        </p:spPr>
        <p:txBody>
          <a:bodyPr lIns="91331" tIns="91331" rIns="91331" bIns="91331" anchor="t" anchorCtr="0"/>
          <a:lstStyle>
            <a:lvl1pPr marL="0" marR="0" lvl="0" indent="0" algn="r" rtl="0">
              <a:spcBef>
                <a:spcPts val="0"/>
              </a:spcBef>
              <a:spcAft>
                <a:spcPts val="0"/>
              </a:spcAft>
              <a:buSzPct val="117647"/>
              <a:buNone/>
              <a:defRPr sz="1200">
                <a:solidFill>
                  <a:srgbClr val="92979C"/>
                </a:solidFill>
                <a:latin typeface="Garamond"/>
                <a:ea typeface="Garamond"/>
                <a:cs typeface="Garamond"/>
                <a:sym typeface="Garamond"/>
              </a:defRPr>
            </a:lvl1pPr>
            <a:lvl2pPr marL="454956"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908"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79"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744"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696"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65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610"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488"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pPr defTabSz="913603"/>
            <a:endParaRPr lang="en-US" kern="0"/>
          </a:p>
        </p:txBody>
      </p:sp>
    </p:spTree>
    <p:extLst>
      <p:ext uri="{BB962C8B-B14F-4D97-AF65-F5344CB8AC3E}">
        <p14:creationId xmlns:p14="http://schemas.microsoft.com/office/powerpoint/2010/main" val="3048738667"/>
      </p:ext>
    </p:extLst>
  </p:cSld>
  <p:clrMap bg1="lt1" tx1="dk1" bg2="dk2" tx2="lt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 id="2147484416" r:id="rId13"/>
    <p:sldLayoutId id="2147484417" r:id="rId1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14FC450-18F3-164D-A102-5005A796F158}" type="datetimeFigureOut">
              <a:rPr lang="en-US" smtClean="0">
                <a:solidFill>
                  <a:prstClr val="black">
                    <a:tint val="75000"/>
                  </a:prstClr>
                </a:solidFill>
              </a:rPr>
              <a:pPr defTabSz="457200"/>
              <a:t>4/26/2017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DF2133E-AC23-4A41-A7BF-8599FDB7060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47842841"/>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992452" y="1871075"/>
            <a:ext cx="6601922" cy="3889266"/>
          </a:xfrm>
          <a:prstGeom prst="rect">
            <a:avLst/>
          </a:prstGeom>
          <a:noFill/>
          <a:ln>
            <a:noFill/>
          </a:ln>
        </p:spPr>
        <p:txBody>
          <a:bodyPr lIns="91326" tIns="91326" rIns="91326" bIns="91326" anchor="t" anchorCtr="0"/>
          <a:lstStyle>
            <a:lvl1pPr marL="0" marR="0" lvl="0" indent="0" algn="l" rtl="0">
              <a:spcBef>
                <a:spcPts val="900"/>
              </a:spcBef>
              <a:buClr>
                <a:srgbClr val="347576"/>
              </a:buClr>
              <a:buSzPct val="43478"/>
              <a:buFont typeface="Arial"/>
              <a:buNone/>
              <a:defRPr sz="4600" b="0" i="0" u="none" strike="noStrike" cap="none">
                <a:solidFill>
                  <a:srgbClr val="347576"/>
                </a:solidFill>
                <a:latin typeface="Arial"/>
                <a:ea typeface="Arial"/>
                <a:cs typeface="Arial"/>
                <a:sym typeface="Arial"/>
              </a:defRPr>
            </a:lvl1pPr>
            <a:lvl2pPr marL="1054100" marR="0" lvl="1" indent="-165100" algn="l" rtl="0">
              <a:spcBef>
                <a:spcPts val="800"/>
              </a:spcBef>
              <a:buClr>
                <a:srgbClr val="A6A6A6"/>
              </a:buClr>
              <a:buSzPct val="100000"/>
              <a:buFont typeface="Arial"/>
              <a:buChar char="•"/>
              <a:defRPr sz="4000" b="0" i="0" u="none" strike="noStrike" cap="none">
                <a:solidFill>
                  <a:srgbClr val="A6A6A6"/>
                </a:solidFill>
                <a:latin typeface="Arial"/>
                <a:ea typeface="Arial"/>
                <a:cs typeface="Arial"/>
                <a:sym typeface="Arial"/>
              </a:defRPr>
            </a:lvl2pPr>
            <a:lvl3pPr marL="1625600" marR="0" lvl="2" indent="-127000" algn="l" rtl="0">
              <a:spcBef>
                <a:spcPts val="700"/>
              </a:spcBef>
              <a:buClr>
                <a:srgbClr val="A6A6A6"/>
              </a:buClr>
              <a:buSzPct val="100000"/>
              <a:buFont typeface="Arial"/>
              <a:buChar char="•"/>
              <a:defRPr sz="3400" b="0" i="0" u="none" strike="noStrike" cap="none">
                <a:solidFill>
                  <a:srgbClr val="A6A6A6"/>
                </a:solidFill>
                <a:latin typeface="Arial"/>
                <a:ea typeface="Arial"/>
                <a:cs typeface="Arial"/>
                <a:sym typeface="Arial"/>
              </a:defRPr>
            </a:lvl3pPr>
            <a:lvl4pPr marL="2273300" marR="0" lvl="3" indent="-165100" algn="l" rtl="0">
              <a:spcBef>
                <a:spcPts val="600"/>
              </a:spcBef>
              <a:buClr>
                <a:srgbClr val="A6A6A6"/>
              </a:buClr>
              <a:buSzPct val="100000"/>
              <a:buFont typeface="Arial"/>
              <a:buChar char="•"/>
              <a:defRPr sz="2800" b="0" i="0" u="none" strike="noStrike" cap="none">
                <a:solidFill>
                  <a:srgbClr val="A6A6A6"/>
                </a:solidFill>
                <a:latin typeface="Arial"/>
                <a:ea typeface="Arial"/>
                <a:cs typeface="Arial"/>
                <a:sym typeface="Arial"/>
              </a:defRPr>
            </a:lvl4pPr>
            <a:lvl5pPr marL="2921000" marR="0" lvl="4" indent="-152400" algn="l" rtl="0">
              <a:spcBef>
                <a:spcPts val="600"/>
              </a:spcBef>
              <a:buClr>
                <a:srgbClr val="A6A6A6"/>
              </a:buClr>
              <a:buSzPct val="100000"/>
              <a:buFont typeface="Arial"/>
              <a:buChar char="•"/>
              <a:defRPr sz="2800" b="0" i="0" u="none" strike="noStrike" cap="none">
                <a:solidFill>
                  <a:srgbClr val="A6A6A6"/>
                </a:solidFill>
                <a:latin typeface="Arial"/>
                <a:ea typeface="Arial"/>
                <a:cs typeface="Arial"/>
                <a:sym typeface="Arial"/>
              </a:defRPr>
            </a:lvl5pPr>
            <a:lvl6pPr marL="3581400" marR="0" lvl="5"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6pPr>
            <a:lvl7pPr marL="4229100" marR="0" lvl="6"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7pPr>
            <a:lvl8pPr marL="4876800" marR="0" lvl="7"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8pPr>
            <a:lvl9pPr marL="5524500" marR="0" lvl="8"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9pPr>
          </a:lstStyle>
          <a:p>
            <a:endParaRPr/>
          </a:p>
        </p:txBody>
      </p:sp>
      <p:sp>
        <p:nvSpPr>
          <p:cNvPr id="122" name="Shape 122"/>
          <p:cNvSpPr txBox="1"/>
          <p:nvPr/>
        </p:nvSpPr>
        <p:spPr>
          <a:xfrm>
            <a:off x="6361132" y="342901"/>
            <a:ext cx="2312930" cy="380952"/>
          </a:xfrm>
          <a:prstGeom prst="rect">
            <a:avLst/>
          </a:prstGeom>
          <a:noFill/>
          <a:ln>
            <a:noFill/>
          </a:ln>
        </p:spPr>
        <p:txBody>
          <a:bodyPr lIns="91326" tIns="45654" rIns="91326" bIns="45654" anchor="b" anchorCtr="0">
            <a:noAutofit/>
          </a:bodyPr>
          <a:lstStyle/>
          <a:p>
            <a:pPr defTabSz="913509">
              <a:buClr>
                <a:srgbClr val="FFFFFF"/>
              </a:buClr>
              <a:buSzPct val="25000"/>
              <a:buFont typeface="Arial"/>
              <a:buNone/>
            </a:pPr>
            <a:r>
              <a:rPr lang="en-US" sz="1200" kern="0">
                <a:solidFill>
                  <a:srgbClr val="FFFFFF"/>
                </a:solidFill>
                <a:ea typeface="Arial"/>
                <a:cs typeface="Arial"/>
                <a:sym typeface="Arial"/>
              </a:rPr>
              <a:t>Click to edit Master text styles</a:t>
            </a:r>
          </a:p>
        </p:txBody>
      </p:sp>
      <p:pic>
        <p:nvPicPr>
          <p:cNvPr id="123" name="Shape 123"/>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 y="342899"/>
            <a:ext cx="9143930" cy="1542586"/>
          </a:xfrm>
          <a:prstGeom prst="rect">
            <a:avLst/>
          </a:prstGeom>
          <a:noFill/>
          <a:ln>
            <a:noFill/>
          </a:ln>
        </p:spPr>
      </p:pic>
      <p:pic>
        <p:nvPicPr>
          <p:cNvPr id="124" name="Shape 124"/>
          <p:cNvPicPr preferRelativeResize="0"/>
          <p:nvPr/>
        </p:nvPicPr>
        <p:blipFill rotWithShape="1">
          <a:blip r:embed="rId13" cstate="screen">
            <a:alphaModFix/>
            <a:extLst>
              <a:ext uri="{28A0092B-C50C-407E-A947-70E740481C1C}">
                <a14:useLocalDpi xmlns:a14="http://schemas.microsoft.com/office/drawing/2010/main"/>
              </a:ext>
            </a:extLst>
          </a:blip>
          <a:srcRect r="-5652"/>
          <a:stretch/>
        </p:blipFill>
        <p:spPr>
          <a:xfrm>
            <a:off x="330215" y="206193"/>
            <a:ext cx="1771031" cy="742922"/>
          </a:xfrm>
          <a:prstGeom prst="rect">
            <a:avLst/>
          </a:prstGeom>
          <a:noFill/>
          <a:ln>
            <a:noFill/>
          </a:ln>
        </p:spPr>
      </p:pic>
      <p:sp>
        <p:nvSpPr>
          <p:cNvPr id="125" name="Shape 125"/>
          <p:cNvSpPr txBox="1">
            <a:spLocks noGrp="1"/>
          </p:cNvSpPr>
          <p:nvPr>
            <p:ph type="sldNum" idx="12"/>
          </p:nvPr>
        </p:nvSpPr>
        <p:spPr>
          <a:xfrm>
            <a:off x="330200" y="6268227"/>
            <a:ext cx="2133633" cy="365133"/>
          </a:xfrm>
          <a:prstGeom prst="rect">
            <a:avLst/>
          </a:prstGeom>
          <a:noFill/>
          <a:ln>
            <a:noFill/>
          </a:ln>
        </p:spPr>
        <p:txBody>
          <a:bodyPr lIns="91326" tIns="45654" rIns="91326" bIns="45654" anchor="t" anchorCtr="0">
            <a:noAutofit/>
          </a:bodyPr>
          <a:lstStyle/>
          <a:p>
            <a:pPr defTabSz="913509">
              <a:buSzPct val="25000"/>
            </a:pPr>
            <a:r>
              <a:rPr lang="en-US" sz="1200" kern="0" smtClean="0">
                <a:solidFill>
                  <a:srgbClr val="92979C"/>
                </a:solidFill>
                <a:latin typeface="Garamond"/>
                <a:ea typeface="Garamond"/>
                <a:cs typeface="Garamond"/>
                <a:sym typeface="Garamond"/>
              </a:rPr>
              <a:t>Page </a:t>
            </a:r>
            <a:fld id="{00000000-1234-1234-1234-123412341234}" type="slidenum">
              <a:rPr lang="en-US" sz="1200" kern="0" smtClean="0">
                <a:solidFill>
                  <a:srgbClr val="92979C"/>
                </a:solidFill>
                <a:latin typeface="Garamond"/>
                <a:ea typeface="Garamond"/>
                <a:cs typeface="Garamond"/>
                <a:sym typeface="Garamond"/>
              </a:rPr>
              <a:pPr defTabSz="913509">
                <a:buSzPct val="25000"/>
              </a:pPr>
              <a:t>‹#›</a:t>
            </a:fld>
            <a:endParaRPr lang="en-US" sz="1200" kern="0">
              <a:solidFill>
                <a:srgbClr val="92979C"/>
              </a:solidFill>
              <a:latin typeface="Garamond"/>
              <a:ea typeface="Garamond"/>
              <a:cs typeface="Garamond"/>
              <a:sym typeface="Garamond"/>
            </a:endParaRPr>
          </a:p>
        </p:txBody>
      </p:sp>
      <p:sp>
        <p:nvSpPr>
          <p:cNvPr id="126" name="Shape 126"/>
          <p:cNvSpPr txBox="1">
            <a:spLocks noGrp="1"/>
          </p:cNvSpPr>
          <p:nvPr>
            <p:ph type="dt" idx="10"/>
          </p:nvPr>
        </p:nvSpPr>
        <p:spPr>
          <a:xfrm>
            <a:off x="7419357" y="692653"/>
            <a:ext cx="1079578" cy="256500"/>
          </a:xfrm>
          <a:prstGeom prst="rect">
            <a:avLst/>
          </a:prstGeom>
          <a:noFill/>
          <a:ln>
            <a:noFill/>
          </a:ln>
        </p:spPr>
        <p:txBody>
          <a:bodyPr lIns="91326" tIns="91326" rIns="91326" bIns="91326" anchor="t" anchorCtr="0"/>
          <a:lstStyle>
            <a:lvl1pPr marL="0" marR="0" lvl="0" indent="0" algn="r" rtl="0">
              <a:spcBef>
                <a:spcPts val="0"/>
              </a:spcBef>
              <a:spcAft>
                <a:spcPts val="0"/>
              </a:spcAft>
              <a:buSzPct val="117647"/>
              <a:buNone/>
              <a:defRPr sz="1200">
                <a:solidFill>
                  <a:srgbClr val="92979C"/>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pPr defTabSz="913509"/>
            <a:endParaRPr lang="en-US" kern="0"/>
          </a:p>
        </p:txBody>
      </p:sp>
    </p:spTree>
    <p:extLst>
      <p:ext uri="{BB962C8B-B14F-4D97-AF65-F5344CB8AC3E}">
        <p14:creationId xmlns:p14="http://schemas.microsoft.com/office/powerpoint/2010/main" val="4227387156"/>
      </p:ext>
    </p:extLst>
  </p:cSld>
  <p:clrMap bg1="lt1" tx1="dk1" bg2="dk2" tx2="lt2" accent1="accent1" accent2="accent2" accent3="accent3" accent4="accent4" accent5="accent5" accent6="accent6" hlink="hlink" folHlink="folHlink"/>
  <p:sldLayoutIdLst>
    <p:sldLayoutId id="2147483707"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9" r:id="rId10"/>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92452" y="1871068"/>
            <a:ext cx="6601922" cy="3889266"/>
          </a:xfrm>
          <a:prstGeom prst="rect">
            <a:avLst/>
          </a:prstGeom>
          <a:noFill/>
          <a:ln>
            <a:noFill/>
          </a:ln>
        </p:spPr>
        <p:txBody>
          <a:bodyPr lIns="91336" tIns="91336" rIns="91336" bIns="91336" anchor="t" anchorCtr="0"/>
          <a:lstStyle>
            <a:lvl1pPr marL="0" marR="0" lvl="0" indent="0" algn="l" rtl="0">
              <a:lnSpc>
                <a:spcPct val="100000"/>
              </a:lnSpc>
              <a:spcBef>
                <a:spcPts val="900"/>
              </a:spcBef>
              <a:spcAft>
                <a:spcPts val="0"/>
              </a:spcAft>
              <a:buClr>
                <a:srgbClr val="347576"/>
              </a:buClr>
              <a:buSzPct val="100000"/>
              <a:buFont typeface="Arial"/>
              <a:buNone/>
              <a:defRPr sz="2000" b="0" i="0" u="none" strike="noStrike" cap="none">
                <a:solidFill>
                  <a:srgbClr val="000000"/>
                </a:solidFill>
                <a:latin typeface="Arial"/>
                <a:ea typeface="Arial"/>
                <a:cs typeface="Arial"/>
                <a:sym typeface="Arial"/>
              </a:defRPr>
            </a:lvl1pPr>
            <a:lvl2pPr marL="1054100" marR="0" lvl="1" indent="-38100" algn="l" rtl="0">
              <a:lnSpc>
                <a:spcPct val="100000"/>
              </a:lnSpc>
              <a:spcBef>
                <a:spcPts val="800"/>
              </a:spcBef>
              <a:spcAft>
                <a:spcPts val="0"/>
              </a:spcAft>
              <a:buClr>
                <a:srgbClr val="A6A6A6"/>
              </a:buClr>
              <a:buSzPct val="100000"/>
              <a:buFont typeface="Arial"/>
              <a:buChar char="•"/>
              <a:defRPr sz="2000" b="0" i="0" u="none" strike="noStrike" cap="none">
                <a:solidFill>
                  <a:srgbClr val="000000"/>
                </a:solidFill>
                <a:latin typeface="Arial"/>
                <a:ea typeface="Arial"/>
                <a:cs typeface="Arial"/>
                <a:sym typeface="Arial"/>
              </a:defRPr>
            </a:lvl2pPr>
            <a:lvl3pPr marL="1625600" marR="0" lvl="2" indent="0" algn="l" rtl="0">
              <a:lnSpc>
                <a:spcPct val="100000"/>
              </a:lnSpc>
              <a:spcBef>
                <a:spcPts val="700"/>
              </a:spcBef>
              <a:spcAft>
                <a:spcPts val="0"/>
              </a:spcAft>
              <a:buClr>
                <a:srgbClr val="A6A6A6"/>
              </a:buClr>
              <a:buSzPct val="100000"/>
              <a:buFont typeface="Arial"/>
              <a:buChar char="•"/>
              <a:defRPr sz="2000" b="0" i="0" u="none" strike="noStrike" cap="none">
                <a:solidFill>
                  <a:srgbClr val="000000"/>
                </a:solidFill>
                <a:latin typeface="Arial"/>
                <a:ea typeface="Arial"/>
                <a:cs typeface="Arial"/>
                <a:sym typeface="Arial"/>
              </a:defRPr>
            </a:lvl3pPr>
            <a:lvl4pPr marL="2273300" marR="0" lvl="3" indent="-38100" algn="l" rtl="0">
              <a:lnSpc>
                <a:spcPct val="100000"/>
              </a:lnSpc>
              <a:spcBef>
                <a:spcPts val="600"/>
              </a:spcBef>
              <a:spcAft>
                <a:spcPts val="0"/>
              </a:spcAft>
              <a:buClr>
                <a:srgbClr val="A6A6A6"/>
              </a:buClr>
              <a:buSzPct val="100000"/>
              <a:buFont typeface="Arial"/>
              <a:buChar char="•"/>
              <a:defRPr sz="2000" b="0" i="0" u="none" strike="noStrike" cap="none">
                <a:solidFill>
                  <a:srgbClr val="000000"/>
                </a:solidFill>
                <a:latin typeface="Arial"/>
                <a:ea typeface="Arial"/>
                <a:cs typeface="Arial"/>
                <a:sym typeface="Arial"/>
              </a:defRPr>
            </a:lvl4pPr>
            <a:lvl5pPr marL="2921000" marR="0" lvl="4" indent="-25400" algn="l" rtl="0">
              <a:lnSpc>
                <a:spcPct val="100000"/>
              </a:lnSpc>
              <a:spcBef>
                <a:spcPts val="600"/>
              </a:spcBef>
              <a:spcAft>
                <a:spcPts val="0"/>
              </a:spcAft>
              <a:buClr>
                <a:srgbClr val="A6A6A6"/>
              </a:buClr>
              <a:buSzPct val="100000"/>
              <a:buFont typeface="Arial"/>
              <a:buChar char="•"/>
              <a:defRPr sz="2000" b="0" i="0" u="none" strike="noStrike" cap="none">
                <a:solidFill>
                  <a:srgbClr val="000000"/>
                </a:solidFill>
                <a:latin typeface="Arial"/>
                <a:ea typeface="Arial"/>
                <a:cs typeface="Arial"/>
                <a:sym typeface="Arial"/>
              </a:defRPr>
            </a:lvl5pPr>
            <a:lvl6pPr marL="3581400" marR="0" lvl="5" indent="-38100" algn="l" rtl="0">
              <a:lnSpc>
                <a:spcPct val="100000"/>
              </a:lnSpc>
              <a:spcBef>
                <a:spcPts val="600"/>
              </a:spcBef>
              <a:spcAft>
                <a:spcPts val="0"/>
              </a:spcAft>
              <a:buClr>
                <a:schemeClr val="dk1"/>
              </a:buClr>
              <a:buSzPct val="100000"/>
              <a:buFont typeface="Arial"/>
              <a:buChar char="•"/>
              <a:defRPr sz="2000" b="0" i="0" u="none" strike="noStrike" cap="none">
                <a:solidFill>
                  <a:srgbClr val="000000"/>
                </a:solidFill>
                <a:latin typeface="Arial"/>
                <a:ea typeface="Arial"/>
                <a:cs typeface="Arial"/>
                <a:sym typeface="Arial"/>
              </a:defRPr>
            </a:lvl6pPr>
            <a:lvl7pPr marL="4229100" marR="0" lvl="6" indent="-38100" algn="l" rtl="0">
              <a:lnSpc>
                <a:spcPct val="100000"/>
              </a:lnSpc>
              <a:spcBef>
                <a:spcPts val="600"/>
              </a:spcBef>
              <a:spcAft>
                <a:spcPts val="0"/>
              </a:spcAft>
              <a:buClr>
                <a:schemeClr val="dk1"/>
              </a:buClr>
              <a:buSzPct val="100000"/>
              <a:buFont typeface="Arial"/>
              <a:buChar char="•"/>
              <a:defRPr sz="2000" b="0" i="0" u="none" strike="noStrike" cap="none">
                <a:solidFill>
                  <a:srgbClr val="000000"/>
                </a:solidFill>
                <a:latin typeface="Arial"/>
                <a:ea typeface="Arial"/>
                <a:cs typeface="Arial"/>
                <a:sym typeface="Arial"/>
              </a:defRPr>
            </a:lvl7pPr>
            <a:lvl8pPr marL="4876800" marR="0" lvl="7" indent="-38100" algn="l" rtl="0">
              <a:lnSpc>
                <a:spcPct val="100000"/>
              </a:lnSpc>
              <a:spcBef>
                <a:spcPts val="600"/>
              </a:spcBef>
              <a:spcAft>
                <a:spcPts val="0"/>
              </a:spcAft>
              <a:buClr>
                <a:schemeClr val="dk1"/>
              </a:buClr>
              <a:buSzPct val="100000"/>
              <a:buFont typeface="Arial"/>
              <a:buChar char="•"/>
              <a:defRPr sz="2000" b="0" i="0" u="none" strike="noStrike" cap="none">
                <a:solidFill>
                  <a:srgbClr val="000000"/>
                </a:solidFill>
                <a:latin typeface="Arial"/>
                <a:ea typeface="Arial"/>
                <a:cs typeface="Arial"/>
                <a:sym typeface="Arial"/>
              </a:defRPr>
            </a:lvl8pPr>
            <a:lvl9pPr marL="5524500" marR="0" lvl="8" indent="-38100" algn="l" rtl="0">
              <a:lnSpc>
                <a:spcPct val="100000"/>
              </a:lnSpc>
              <a:spcBef>
                <a:spcPts val="600"/>
              </a:spcBef>
              <a:spcAft>
                <a:spcPts val="0"/>
              </a:spcAft>
              <a:buClr>
                <a:schemeClr val="dk1"/>
              </a:buClr>
              <a:buSzPct val="100000"/>
              <a:buFont typeface="Arial"/>
              <a:buChar char="•"/>
              <a:defRPr sz="2000" b="0" i="0" u="none" strike="noStrike" cap="none">
                <a:solidFill>
                  <a:srgbClr val="000000"/>
                </a:solidFill>
                <a:latin typeface="Arial"/>
                <a:ea typeface="Arial"/>
                <a:cs typeface="Arial"/>
                <a:sym typeface="Arial"/>
              </a:defRPr>
            </a:lvl9pPr>
          </a:lstStyle>
          <a:p>
            <a:endParaRPr/>
          </a:p>
        </p:txBody>
      </p:sp>
      <p:sp>
        <p:nvSpPr>
          <p:cNvPr id="337" name="Shape 337"/>
          <p:cNvSpPr txBox="1"/>
          <p:nvPr/>
        </p:nvSpPr>
        <p:spPr>
          <a:xfrm>
            <a:off x="6361141" y="342901"/>
            <a:ext cx="2312930" cy="380952"/>
          </a:xfrm>
          <a:prstGeom prst="rect">
            <a:avLst/>
          </a:prstGeom>
          <a:noFill/>
          <a:ln>
            <a:noFill/>
          </a:ln>
        </p:spPr>
        <p:txBody>
          <a:bodyPr lIns="91317" tIns="45623" rIns="91317" bIns="45623" anchor="b" anchorCtr="0">
            <a:noAutofit/>
          </a:bodyPr>
          <a:lstStyle/>
          <a:p>
            <a:pPr defTabSz="913696">
              <a:buClr>
                <a:srgbClr val="FFFFFF"/>
              </a:buClr>
              <a:buSzPct val="25000"/>
              <a:buFont typeface="Arial"/>
              <a:buNone/>
            </a:pPr>
            <a:r>
              <a:rPr lang="en-US" sz="1200" kern="0">
                <a:solidFill>
                  <a:srgbClr val="FFFFFF"/>
                </a:solidFill>
                <a:ea typeface="Arial"/>
                <a:cs typeface="Arial"/>
                <a:sym typeface="Arial"/>
              </a:rPr>
              <a:t>Click to edit Master text styles</a:t>
            </a:r>
          </a:p>
        </p:txBody>
      </p:sp>
      <p:pic>
        <p:nvPicPr>
          <p:cNvPr id="338" name="Shape 338"/>
          <p:cNvPicPr preferRelativeResize="0"/>
          <p:nvPr/>
        </p:nvPicPr>
        <p:blipFill rotWithShape="1">
          <a:blip r:embed="rId4">
            <a:alphaModFix/>
          </a:blip>
          <a:srcRect/>
          <a:stretch/>
        </p:blipFill>
        <p:spPr>
          <a:xfrm>
            <a:off x="1" y="342917"/>
            <a:ext cx="9143930" cy="1542586"/>
          </a:xfrm>
          <a:prstGeom prst="rect">
            <a:avLst/>
          </a:prstGeom>
          <a:noFill/>
          <a:ln>
            <a:noFill/>
          </a:ln>
        </p:spPr>
      </p:pic>
      <p:pic>
        <p:nvPicPr>
          <p:cNvPr id="339" name="Shape 339"/>
          <p:cNvPicPr preferRelativeResize="0"/>
          <p:nvPr/>
        </p:nvPicPr>
        <p:blipFill rotWithShape="1">
          <a:blip r:embed="rId5" cstate="screen">
            <a:alphaModFix/>
            <a:extLst>
              <a:ext uri="{28A0092B-C50C-407E-A947-70E740481C1C}">
                <a14:useLocalDpi xmlns:a14="http://schemas.microsoft.com/office/drawing/2010/main"/>
              </a:ext>
            </a:extLst>
          </a:blip>
          <a:srcRect r="-5652"/>
          <a:stretch/>
        </p:blipFill>
        <p:spPr>
          <a:xfrm>
            <a:off x="330207" y="206214"/>
            <a:ext cx="1771031" cy="742922"/>
          </a:xfrm>
          <a:prstGeom prst="rect">
            <a:avLst/>
          </a:prstGeom>
          <a:noFill/>
          <a:ln>
            <a:noFill/>
          </a:ln>
        </p:spPr>
      </p:pic>
      <p:sp>
        <p:nvSpPr>
          <p:cNvPr id="340" name="Shape 340"/>
          <p:cNvSpPr txBox="1">
            <a:spLocks noGrp="1"/>
          </p:cNvSpPr>
          <p:nvPr>
            <p:ph type="sldNum" idx="12"/>
          </p:nvPr>
        </p:nvSpPr>
        <p:spPr>
          <a:xfrm>
            <a:off x="330218" y="6268246"/>
            <a:ext cx="2133633" cy="365133"/>
          </a:xfrm>
          <a:prstGeom prst="rect">
            <a:avLst/>
          </a:prstGeom>
          <a:noFill/>
          <a:ln>
            <a:noFill/>
          </a:ln>
        </p:spPr>
        <p:txBody>
          <a:bodyPr lIns="91317" tIns="45623" rIns="91317" bIns="45623" anchor="t" anchorCtr="0">
            <a:noAutofit/>
          </a:bodyPr>
          <a:lstStyle/>
          <a:p>
            <a:pPr defTabSz="913696">
              <a:buClr>
                <a:srgbClr val="A8AFB5"/>
              </a:buClr>
              <a:buSzPct val="25000"/>
            </a:pPr>
            <a:r>
              <a:rPr lang="en-US" sz="1200" kern="0" smtClean="0">
                <a:solidFill>
                  <a:srgbClr val="A8AFB5"/>
                </a:solidFill>
                <a:latin typeface="Garamond"/>
                <a:ea typeface="Garamond"/>
                <a:cs typeface="Garamond"/>
                <a:sym typeface="Garamond"/>
              </a:rPr>
              <a:t>Page </a:t>
            </a:r>
            <a:fld id="{00000000-1234-1234-1234-123412341234}" type="slidenum">
              <a:rPr lang="en-US" sz="1200" kern="0" smtClean="0">
                <a:solidFill>
                  <a:srgbClr val="A8AFB5"/>
                </a:solidFill>
                <a:latin typeface="Garamond"/>
                <a:ea typeface="Garamond"/>
                <a:cs typeface="Garamond"/>
                <a:sym typeface="Garamond"/>
              </a:rPr>
              <a:pPr defTabSz="913696">
                <a:buClr>
                  <a:srgbClr val="A8AFB5"/>
                </a:buClr>
                <a:buSzPct val="25000"/>
              </a:pPr>
              <a:t>‹#›</a:t>
            </a:fld>
            <a:endParaRPr lang="en-US" sz="1200" kern="0">
              <a:solidFill>
                <a:srgbClr val="A8AFB5"/>
              </a:solidFill>
              <a:latin typeface="Garamond"/>
              <a:ea typeface="Garamond"/>
              <a:cs typeface="Garamond"/>
              <a:sym typeface="Garamond"/>
            </a:endParaRPr>
          </a:p>
        </p:txBody>
      </p:sp>
      <p:sp>
        <p:nvSpPr>
          <p:cNvPr id="341" name="Shape 341"/>
          <p:cNvSpPr txBox="1">
            <a:spLocks noGrp="1"/>
          </p:cNvSpPr>
          <p:nvPr>
            <p:ph type="dt" idx="10"/>
          </p:nvPr>
        </p:nvSpPr>
        <p:spPr>
          <a:xfrm>
            <a:off x="7419366" y="692712"/>
            <a:ext cx="1079578" cy="256500"/>
          </a:xfrm>
          <a:prstGeom prst="rect">
            <a:avLst/>
          </a:prstGeom>
          <a:noFill/>
          <a:ln>
            <a:noFill/>
          </a:ln>
        </p:spPr>
        <p:txBody>
          <a:bodyPr lIns="91336" tIns="91336" rIns="91336" bIns="91336" anchor="t" anchorCtr="0"/>
          <a:lstStyle>
            <a:lvl1pPr marL="0" marR="0" lvl="0" indent="0" algn="r" rtl="0">
              <a:spcBef>
                <a:spcPts val="0"/>
              </a:spcBef>
              <a:spcAft>
                <a:spcPts val="0"/>
              </a:spcAft>
              <a:buSzPct val="58823"/>
              <a:buNone/>
              <a:defRPr sz="2400">
                <a:solidFill>
                  <a:schemeClr val="dk1"/>
                </a:solidFill>
                <a:latin typeface="Garamond"/>
                <a:ea typeface="Garamond"/>
                <a:cs typeface="Garamond"/>
                <a:sym typeface="Garamond"/>
              </a:defRPr>
            </a:lvl1pPr>
            <a:lvl2pPr marL="454979" marR="0" lvl="1" indent="-26763"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954" marR="0" lvl="2" indent="-17841"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850" marR="0" lvl="3" indent="-26763"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838" marR="0" lvl="4" indent="-26763"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813" marR="0" lvl="5" indent="-26763" algn="l" rtl="0">
              <a:spcBef>
                <a:spcPts val="0"/>
              </a:spcBef>
              <a:buSzPct val="58823"/>
              <a:buNone/>
              <a:defRPr sz="2400" b="0" i="0" u="none" strike="noStrike" cap="none">
                <a:solidFill>
                  <a:schemeClr val="dk1"/>
                </a:solidFill>
                <a:latin typeface="Garamond"/>
                <a:ea typeface="Garamond"/>
                <a:cs typeface="Garamond"/>
                <a:sym typeface="Garamond"/>
              </a:defRPr>
            </a:lvl6pPr>
            <a:lvl7pPr marL="2738794" marR="0" lvl="6" indent="-26763" algn="l" rtl="0">
              <a:spcBef>
                <a:spcPts val="0"/>
              </a:spcBef>
              <a:buSzPct val="58823"/>
              <a:buNone/>
              <a:defRPr sz="2400" b="0" i="0" u="none" strike="noStrike" cap="none">
                <a:solidFill>
                  <a:schemeClr val="dk1"/>
                </a:solidFill>
                <a:latin typeface="Garamond"/>
                <a:ea typeface="Garamond"/>
                <a:cs typeface="Garamond"/>
                <a:sym typeface="Garamond"/>
              </a:defRPr>
            </a:lvl7pPr>
            <a:lvl8pPr marL="3193773" marR="0" lvl="7" indent="-17841" algn="l" rtl="0">
              <a:spcBef>
                <a:spcPts val="0"/>
              </a:spcBef>
              <a:buSzPct val="58823"/>
              <a:buNone/>
              <a:defRPr sz="2400" b="0" i="0" u="none" strike="noStrike" cap="none">
                <a:solidFill>
                  <a:schemeClr val="dk1"/>
                </a:solidFill>
                <a:latin typeface="Garamond"/>
                <a:ea typeface="Garamond"/>
                <a:cs typeface="Garamond"/>
                <a:sym typeface="Garamond"/>
              </a:defRPr>
            </a:lvl8pPr>
            <a:lvl9pPr marL="3657675" marR="0" lvl="8" indent="-26763" algn="l" rtl="0">
              <a:spcBef>
                <a:spcPts val="0"/>
              </a:spcBef>
              <a:buSzPct val="58823"/>
              <a:buNone/>
              <a:defRPr sz="2400" b="0" i="0" u="none" strike="noStrike" cap="none">
                <a:solidFill>
                  <a:schemeClr val="dk1"/>
                </a:solidFill>
                <a:latin typeface="Garamond"/>
                <a:ea typeface="Garamond"/>
                <a:cs typeface="Garamond"/>
                <a:sym typeface="Garamond"/>
              </a:defRPr>
            </a:lvl9pPr>
          </a:lstStyle>
          <a:p>
            <a:pPr defTabSz="913696"/>
            <a:endParaRPr lang="en-US" kern="0">
              <a:solidFill>
                <a:srgbClr val="455560"/>
              </a:solidFill>
            </a:endParaRPr>
          </a:p>
        </p:txBody>
      </p:sp>
    </p:spTree>
    <p:extLst>
      <p:ext uri="{BB962C8B-B14F-4D97-AF65-F5344CB8AC3E}">
        <p14:creationId xmlns:p14="http://schemas.microsoft.com/office/powerpoint/2010/main" val="2699080951"/>
      </p:ext>
    </p:extLst>
  </p:cSld>
  <p:clrMap bg1="lt1" tx1="dk1" bg2="dk2" tx2="lt2" accent1="accent1" accent2="accent2" accent3="accent3" accent4="accent4" accent5="accent5" accent6="accent6" hlink="hlink" folHlink="folHlink"/>
  <p:sldLayoutIdLst>
    <p:sldLayoutId id="2147483736" r:id="rId1"/>
    <p:sldLayoutId id="2147483737" r:id="rId2"/>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6"/>
        <p:cNvGrpSpPr/>
        <p:nvPr/>
      </p:nvGrpSpPr>
      <p:grpSpPr>
        <a:xfrm>
          <a:off x="0" y="0"/>
          <a:ext cx="0" cy="0"/>
          <a:chOff x="0" y="0"/>
          <a:chExt cx="0" cy="0"/>
        </a:xfrm>
      </p:grpSpPr>
      <p:sp>
        <p:nvSpPr>
          <p:cNvPr id="1027" name="Shape 1027"/>
          <p:cNvSpPr txBox="1">
            <a:spLocks noGrp="1"/>
          </p:cNvSpPr>
          <p:nvPr>
            <p:ph type="body" idx="1"/>
          </p:nvPr>
        </p:nvSpPr>
        <p:spPr>
          <a:xfrm>
            <a:off x="457200" y="1600216"/>
            <a:ext cx="8229600" cy="4525963"/>
          </a:xfrm>
          <a:prstGeom prst="rect">
            <a:avLst/>
          </a:prstGeom>
          <a:noFill/>
          <a:ln>
            <a:noFill/>
          </a:ln>
        </p:spPr>
        <p:txBody>
          <a:bodyPr lIns="91373" tIns="91373" rIns="91373" bIns="91373" anchor="t" anchorCtr="0"/>
          <a:lstStyle>
            <a:lvl1pPr marL="482600" marR="0" lvl="0" indent="-190500" algn="l" rtl="0">
              <a:spcBef>
                <a:spcPts val="900"/>
              </a:spcBef>
              <a:buClr>
                <a:schemeClr val="dk1"/>
              </a:buClr>
              <a:buSzPct val="100000"/>
              <a:buFont typeface="Arial"/>
              <a:buChar char="•"/>
              <a:defRPr sz="4600" b="0" i="0" u="none" strike="noStrike" cap="none">
                <a:solidFill>
                  <a:schemeClr val="dk1"/>
                </a:solidFill>
                <a:latin typeface="Calibri"/>
                <a:ea typeface="Calibri"/>
                <a:cs typeface="Calibri"/>
                <a:sym typeface="Calibri"/>
              </a:defRPr>
            </a:lvl1pPr>
            <a:lvl2pPr marL="1054100" marR="0" lvl="1" indent="-152400" algn="l" rtl="0">
              <a:spcBef>
                <a:spcPts val="8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2pPr>
            <a:lvl3pPr marL="1625600" marR="0" lvl="2" indent="-114300" algn="l" rtl="0">
              <a:spcBef>
                <a:spcPts val="700"/>
              </a:spcBef>
              <a:buClr>
                <a:schemeClr val="dk1"/>
              </a:buClr>
              <a:buSzPct val="100000"/>
              <a:buFont typeface="Arial"/>
              <a:buChar char="•"/>
              <a:defRPr sz="3400" b="0" i="0" u="none" strike="noStrike" cap="none">
                <a:solidFill>
                  <a:schemeClr val="dk1"/>
                </a:solidFill>
                <a:latin typeface="Calibri"/>
                <a:ea typeface="Calibri"/>
                <a:cs typeface="Calibri"/>
                <a:sym typeface="Calibri"/>
              </a:defRPr>
            </a:lvl3pPr>
            <a:lvl4pPr marL="2273300" marR="0" lvl="3" indent="-139700" algn="l" rtl="0">
              <a:spcBef>
                <a:spcPts val="6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4pPr>
            <a:lvl5pPr marL="2921000" marR="0" lvl="4" indent="-139700" algn="l" rtl="0">
              <a:spcBef>
                <a:spcPts val="6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5pPr>
            <a:lvl6pPr marL="3581400" marR="0" lvl="5" indent="-152400" algn="l" rtl="0">
              <a:spcBef>
                <a:spcPts val="6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6pPr>
            <a:lvl7pPr marL="4229100" marR="0" lvl="6" indent="-152400" algn="l" rtl="0">
              <a:spcBef>
                <a:spcPts val="6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7pPr>
            <a:lvl8pPr marL="4876800" marR="0" lvl="7" indent="-139700" algn="l" rtl="0">
              <a:spcBef>
                <a:spcPts val="6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8pPr>
            <a:lvl9pPr marL="5524500" marR="0" lvl="8" indent="-139700" algn="l" rtl="0">
              <a:spcBef>
                <a:spcPts val="6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1028" name="Shape 1028"/>
          <p:cNvSpPr txBox="1">
            <a:spLocks noGrp="1"/>
          </p:cNvSpPr>
          <p:nvPr>
            <p:ph type="dt" idx="10"/>
          </p:nvPr>
        </p:nvSpPr>
        <p:spPr>
          <a:xfrm>
            <a:off x="457200" y="6356389"/>
            <a:ext cx="2133600" cy="365124"/>
          </a:xfrm>
          <a:prstGeom prst="rect">
            <a:avLst/>
          </a:prstGeom>
          <a:noFill/>
          <a:ln>
            <a:noFill/>
          </a:ln>
        </p:spPr>
        <p:txBody>
          <a:bodyPr lIns="91373" tIns="91373" rIns="91373" bIns="91373" anchor="ctr" anchorCtr="0"/>
          <a:lstStyle>
            <a:lvl1pPr marL="0" marR="0" lvl="0" indent="0" algn="l" rtl="0">
              <a:spcBef>
                <a:spcPts val="0"/>
              </a:spcBef>
              <a:spcAft>
                <a:spcPts val="0"/>
              </a:spcAft>
              <a:buSzPct val="117647"/>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pPr defTabSz="914400"/>
            <a:endParaRPr kern="0"/>
          </a:p>
        </p:txBody>
      </p:sp>
      <p:sp>
        <p:nvSpPr>
          <p:cNvPr id="1029" name="Shape 1029"/>
          <p:cNvSpPr txBox="1">
            <a:spLocks noGrp="1"/>
          </p:cNvSpPr>
          <p:nvPr>
            <p:ph type="ftr" idx="11"/>
          </p:nvPr>
        </p:nvSpPr>
        <p:spPr>
          <a:xfrm>
            <a:off x="3124199" y="6356389"/>
            <a:ext cx="2895600" cy="365124"/>
          </a:xfrm>
          <a:prstGeom prst="rect">
            <a:avLst/>
          </a:prstGeom>
          <a:noFill/>
          <a:ln>
            <a:noFill/>
          </a:ln>
        </p:spPr>
        <p:txBody>
          <a:bodyPr lIns="91373" tIns="91373" rIns="91373" bIns="91373" anchor="ctr" anchorCtr="0"/>
          <a:lstStyle>
            <a:lvl1pPr marL="0" marR="0" lvl="0" indent="0" algn="ctr" rtl="0">
              <a:spcBef>
                <a:spcPts val="0"/>
              </a:spcBef>
              <a:spcAft>
                <a:spcPts val="0"/>
              </a:spcAft>
              <a:buSzPct val="117647"/>
              <a:buNone/>
              <a:defRPr sz="1200">
                <a:solidFill>
                  <a:srgbClr val="888888"/>
                </a:solidFill>
                <a:latin typeface="Garamond"/>
                <a:ea typeface="Garamond"/>
                <a:cs typeface="Garamond"/>
                <a:sym typeface="Garamond"/>
              </a:defRPr>
            </a:lvl1pPr>
            <a:lvl2pPr marL="455164"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10328"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4416"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9585"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474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9916"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5080"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917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pPr defTabSz="914400"/>
            <a:endParaRPr kern="0"/>
          </a:p>
        </p:txBody>
      </p:sp>
      <p:sp>
        <p:nvSpPr>
          <p:cNvPr id="1030" name="Shape 1030"/>
          <p:cNvSpPr txBox="1">
            <a:spLocks noGrp="1"/>
          </p:cNvSpPr>
          <p:nvPr>
            <p:ph type="sldNum" idx="12"/>
          </p:nvPr>
        </p:nvSpPr>
        <p:spPr>
          <a:xfrm>
            <a:off x="6553200" y="6356389"/>
            <a:ext cx="2133600" cy="365124"/>
          </a:xfrm>
          <a:prstGeom prst="rect">
            <a:avLst/>
          </a:prstGeom>
          <a:noFill/>
          <a:ln>
            <a:noFill/>
          </a:ln>
        </p:spPr>
        <p:txBody>
          <a:bodyPr lIns="91373" tIns="45678" rIns="91373" bIns="45678" anchor="ctr" anchorCtr="0">
            <a:noAutofit/>
          </a:bodyPr>
          <a:lstStyle/>
          <a:p>
            <a:pPr algn="r" defTabSz="914400">
              <a:buSzPct val="25000"/>
            </a:pPr>
            <a:fld id="{00000000-1234-1234-1234-123412341234}" type="slidenum">
              <a:rPr lang="en-US" sz="1200" kern="0">
                <a:solidFill>
                  <a:srgbClr val="888888"/>
                </a:solidFill>
                <a:latin typeface="Garamond"/>
                <a:ea typeface="Garamond"/>
                <a:cs typeface="Garamond"/>
                <a:sym typeface="Garamond"/>
              </a:rPr>
              <a:pPr algn="r" defTabSz="914400">
                <a:buSzPct val="25000"/>
              </a:pPr>
              <a:t>‹#›</a:t>
            </a:fld>
            <a:endParaRPr lang="en-US" sz="1200" kern="0">
              <a:solidFill>
                <a:srgbClr val="888888"/>
              </a:solidFill>
              <a:latin typeface="Garamond"/>
              <a:ea typeface="Garamond"/>
              <a:cs typeface="Garamond"/>
              <a:sym typeface="Garamond"/>
            </a:endParaRPr>
          </a:p>
        </p:txBody>
      </p:sp>
    </p:spTree>
    <p:extLst>
      <p:ext uri="{BB962C8B-B14F-4D97-AF65-F5344CB8AC3E}">
        <p14:creationId xmlns:p14="http://schemas.microsoft.com/office/powerpoint/2010/main" val="3301569757"/>
      </p:ext>
    </p:extLst>
  </p:cSld>
  <p:clrMap bg1="lt1" tx1="dk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2453" y="1871075"/>
            <a:ext cx="6601971" cy="3889195"/>
          </a:xfrm>
          <a:prstGeom prst="rect">
            <a:avLst/>
          </a:prstGeom>
        </p:spPr>
        <p:txBody>
          <a:bodyPr vert="horz" lIns="91428" tIns="45715" rIns="91428"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txBox="1">
            <a:spLocks/>
          </p:cNvSpPr>
          <p:nvPr/>
        </p:nvSpPr>
        <p:spPr>
          <a:xfrm>
            <a:off x="6361123" y="342900"/>
            <a:ext cx="2312987" cy="381000"/>
          </a:xfrm>
          <a:prstGeom prst="rect">
            <a:avLst/>
          </a:prstGeom>
        </p:spPr>
        <p:txBody>
          <a:bodyPr anchor="b"/>
          <a:lstStyle>
            <a:lvl1pPr marL="0" indent="0" algn="l" defTabSz="457144" rtl="0" eaLnBrk="1" latinLnBrk="0" hangingPunct="1">
              <a:spcBef>
                <a:spcPct val="20000"/>
              </a:spcBef>
              <a:buFont typeface="Arial"/>
              <a:buNone/>
              <a:defRPr sz="2000" b="1" kern="1200">
                <a:solidFill>
                  <a:schemeClr val="tx1">
                    <a:tint val="75000"/>
                  </a:schemeClr>
                </a:solidFill>
                <a:latin typeface="+mn-lt"/>
                <a:ea typeface="+mn-ea"/>
                <a:cs typeface="+mn-cs"/>
              </a:defRPr>
            </a:lvl1pPr>
            <a:lvl2pPr marL="457144" indent="0" algn="l" defTabSz="457144"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287" indent="0" algn="l" defTabSz="457144"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431"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574"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5717"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2861"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004"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148"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fontAlgn="base">
              <a:spcAft>
                <a:spcPct val="0"/>
              </a:spcAft>
            </a:pPr>
            <a:r>
              <a:rPr lang="en-US" sz="1200" b="0" dirty="0" smtClean="0">
                <a:solidFill>
                  <a:prstClr val="white"/>
                </a:solidFill>
              </a:rPr>
              <a:t>Click to edit Master text styles</a:t>
            </a:r>
          </a:p>
        </p:txBody>
      </p:sp>
      <p:pic>
        <p:nvPicPr>
          <p:cNvPr id="8" name="Picture 7"/>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0" y="342920"/>
            <a:ext cx="9144000" cy="1542585"/>
          </a:xfrm>
          <a:prstGeom prst="rect">
            <a:avLst/>
          </a:prstGeom>
        </p:spPr>
      </p:pic>
      <p:pic>
        <p:nvPicPr>
          <p:cNvPr id="10" name="Picture 9"/>
          <p:cNvPicPr>
            <a:picLocks noChangeAspect="1"/>
          </p:cNvPicPr>
          <p:nvPr/>
        </p:nvPicPr>
        <p:blipFill rotWithShape="1">
          <a:blip r:embed="rId18" cstate="screen">
            <a:extLst>
              <a:ext uri="{28A0092B-C50C-407E-A947-70E740481C1C}">
                <a14:useLocalDpi xmlns:a14="http://schemas.microsoft.com/office/drawing/2010/main"/>
              </a:ext>
            </a:extLst>
          </a:blip>
          <a:srcRect r="-5648"/>
          <a:stretch/>
        </p:blipFill>
        <p:spPr>
          <a:xfrm>
            <a:off x="330209" y="206194"/>
            <a:ext cx="1771073" cy="742950"/>
          </a:xfrm>
          <a:prstGeom prst="rect">
            <a:avLst/>
          </a:prstGeom>
          <a:noFill/>
          <a:ln>
            <a:noFill/>
          </a:ln>
        </p:spPr>
      </p:pic>
      <p:sp>
        <p:nvSpPr>
          <p:cNvPr id="2" name="Slide Number Placeholder 1"/>
          <p:cNvSpPr>
            <a:spLocks noGrp="1"/>
          </p:cNvSpPr>
          <p:nvPr>
            <p:ph type="sldNum" sz="quarter" idx="4"/>
          </p:nvPr>
        </p:nvSpPr>
        <p:spPr>
          <a:xfrm>
            <a:off x="330200" y="6268188"/>
            <a:ext cx="2133600"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pPr defTabSz="914400" fontAlgn="base">
              <a:spcBef>
                <a:spcPct val="0"/>
              </a:spcBef>
              <a:spcAft>
                <a:spcPct val="0"/>
              </a:spcAft>
            </a:pPr>
            <a:r>
              <a:rPr lang="en-US" dirty="0" smtClean="0">
                <a:solidFill>
                  <a:srgbClr val="455560">
                    <a:tint val="75000"/>
                  </a:srgbClr>
                </a:solidFill>
                <a:latin typeface="Garamond" pitchFamily="18" charset="0"/>
                <a:ea typeface="ＭＳ Ｐゴシック" pitchFamily="-72" charset="-128"/>
                <a:cs typeface="Arial" charset="0"/>
              </a:rPr>
              <a:t>Page </a:t>
            </a:r>
            <a:fld id="{C0B84B42-D54E-B14D-A4B4-4D4D869216FD}" type="slidenum">
              <a:rPr lang="en-US" smtClean="0">
                <a:solidFill>
                  <a:srgbClr val="455560">
                    <a:tint val="75000"/>
                  </a:srgbClr>
                </a:solidFill>
                <a:latin typeface="Garamond" pitchFamily="18" charset="0"/>
                <a:ea typeface="ＭＳ Ｐゴシック" pitchFamily="-72" charset="-128"/>
                <a:cs typeface="Arial" charset="0"/>
              </a:rPr>
              <a:pPr defTabSz="914400" fontAlgn="base">
                <a:spcBef>
                  <a:spcPct val="0"/>
                </a:spcBef>
                <a:spcAft>
                  <a:spcPct val="0"/>
                </a:spcAft>
              </a:pPr>
              <a:t>‹#›</a:t>
            </a:fld>
            <a:endParaRPr lang="en-US" dirty="0">
              <a:solidFill>
                <a:srgbClr val="455560">
                  <a:tint val="75000"/>
                </a:srgbClr>
              </a:solidFill>
              <a:latin typeface="Garamond" pitchFamily="18" charset="0"/>
              <a:ea typeface="ＭＳ Ｐゴシック" pitchFamily="-72" charset="-128"/>
              <a:cs typeface="Arial" charset="0"/>
            </a:endParaRPr>
          </a:p>
        </p:txBody>
      </p:sp>
      <p:sp>
        <p:nvSpPr>
          <p:cNvPr id="5" name="Date Placeholder 4"/>
          <p:cNvSpPr>
            <a:spLocks noGrp="1"/>
          </p:cNvSpPr>
          <p:nvPr>
            <p:ph type="dt" sz="half" idx="2"/>
          </p:nvPr>
        </p:nvSpPr>
        <p:spPr>
          <a:xfrm>
            <a:off x="7419347" y="692654"/>
            <a:ext cx="1079677" cy="256490"/>
          </a:xfrm>
          <a:prstGeom prst="rect">
            <a:avLst/>
          </a:prstGeom>
        </p:spPr>
        <p:txBody>
          <a:bodyPr vert="horz" lIns="91440" tIns="45720" rIns="91440" bIns="45720" rtlCol="0" anchor="t" anchorCtr="0"/>
          <a:lstStyle>
            <a:lvl1pPr algn="r">
              <a:defRPr sz="1200">
                <a:solidFill>
                  <a:schemeClr val="tx1">
                    <a:tint val="75000"/>
                  </a:schemeClr>
                </a:solidFill>
              </a:defRPr>
            </a:lvl1pPr>
          </a:lstStyle>
          <a:p>
            <a:pPr defTabSz="914400" fontAlgn="base">
              <a:spcBef>
                <a:spcPct val="0"/>
              </a:spcBef>
              <a:spcAft>
                <a:spcPct val="0"/>
              </a:spcAft>
            </a:pPr>
            <a:endParaRPr lang="en-US" dirty="0">
              <a:solidFill>
                <a:srgbClr val="455560">
                  <a:tint val="75000"/>
                </a:srgbClr>
              </a:solidFill>
              <a:latin typeface="Garamond" pitchFamily="18" charset="0"/>
              <a:ea typeface="ＭＳ Ｐゴシック" pitchFamily="-72" charset="-128"/>
              <a:cs typeface="Arial" charset="0"/>
            </a:endParaRPr>
          </a:p>
        </p:txBody>
      </p:sp>
    </p:spTree>
    <p:extLst>
      <p:ext uri="{BB962C8B-B14F-4D97-AF65-F5344CB8AC3E}">
        <p14:creationId xmlns:p14="http://schemas.microsoft.com/office/powerpoint/2010/main" val="411090421"/>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457144" rtl="0" eaLnBrk="1" latinLnBrk="0" hangingPunct="1">
        <a:spcBef>
          <a:spcPct val="0"/>
        </a:spcBef>
        <a:buNone/>
        <a:defRPr sz="1800" kern="1200">
          <a:solidFill>
            <a:schemeClr val="bg2"/>
          </a:solidFill>
          <a:latin typeface="+mj-lt"/>
          <a:ea typeface="+mj-ea"/>
          <a:cs typeface="+mj-cs"/>
        </a:defRPr>
      </a:lvl1pPr>
    </p:titleStyle>
    <p:bodyStyle>
      <a:lvl1pPr marL="0" indent="0" algn="l" defTabSz="457144" rtl="0" eaLnBrk="1" latinLnBrk="0" hangingPunct="1">
        <a:spcBef>
          <a:spcPct val="20000"/>
        </a:spcBef>
        <a:buFont typeface="Arial"/>
        <a:buNone/>
        <a:defRPr sz="3200" b="0" kern="1200">
          <a:solidFill>
            <a:schemeClr val="accent5">
              <a:lumMod val="50000"/>
            </a:schemeClr>
          </a:solidFill>
          <a:latin typeface="+mn-lt"/>
          <a:ea typeface="+mn-ea"/>
          <a:cs typeface="+mn-cs"/>
        </a:defRPr>
      </a:lvl1pPr>
      <a:lvl2pPr marL="742858" indent="-285715" algn="l" defTabSz="457144" rtl="0" eaLnBrk="1" latinLnBrk="0" hangingPunct="1">
        <a:spcBef>
          <a:spcPct val="20000"/>
        </a:spcBef>
        <a:buFont typeface="Arial"/>
        <a:buChar char="•"/>
        <a:defRPr sz="2800" kern="1200">
          <a:solidFill>
            <a:srgbClr val="A6A6A6"/>
          </a:solidFill>
          <a:latin typeface="+mn-lt"/>
          <a:ea typeface="+mn-ea"/>
          <a:cs typeface="+mn-cs"/>
        </a:defRPr>
      </a:lvl2pPr>
      <a:lvl3pPr marL="1142859" indent="-228571" algn="l" defTabSz="457144" rtl="0" eaLnBrk="1" latinLnBrk="0" hangingPunct="1">
        <a:spcBef>
          <a:spcPct val="20000"/>
        </a:spcBef>
        <a:buFont typeface="Arial"/>
        <a:buChar char="•"/>
        <a:defRPr sz="2400" kern="1200">
          <a:solidFill>
            <a:srgbClr val="A6A6A6"/>
          </a:solidFill>
          <a:latin typeface="+mn-lt"/>
          <a:ea typeface="+mn-ea"/>
          <a:cs typeface="+mn-cs"/>
        </a:defRPr>
      </a:lvl3pPr>
      <a:lvl4pPr marL="1600002" indent="-228571" algn="l" defTabSz="457144" rtl="0" eaLnBrk="1" latinLnBrk="0" hangingPunct="1">
        <a:spcBef>
          <a:spcPct val="20000"/>
        </a:spcBef>
        <a:buFont typeface="Arial"/>
        <a:buChar char="•"/>
        <a:defRPr sz="2000" kern="1200">
          <a:solidFill>
            <a:srgbClr val="A6A6A6"/>
          </a:solidFill>
          <a:latin typeface="+mn-lt"/>
          <a:ea typeface="+mn-ea"/>
          <a:cs typeface="+mn-cs"/>
        </a:defRPr>
      </a:lvl4pPr>
      <a:lvl5pPr marL="2057146" indent="-228571" algn="l" defTabSz="457144" rtl="0" eaLnBrk="1" latinLnBrk="0" hangingPunct="1">
        <a:spcBef>
          <a:spcPct val="20000"/>
        </a:spcBef>
        <a:buFont typeface="Arial"/>
        <a:buChar char="•"/>
        <a:defRPr sz="2000" kern="1200">
          <a:solidFill>
            <a:srgbClr val="A6A6A6"/>
          </a:solidFill>
          <a:latin typeface="+mn-lt"/>
          <a:ea typeface="+mn-ea"/>
          <a:cs typeface="+mn-cs"/>
        </a:defRPr>
      </a:lvl5pPr>
      <a:lvl6pPr marL="2514289" indent="-228571"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3" indent="-228571"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6" indent="-228571"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19" indent="-228571"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7" algn="l" defTabSz="457144" rtl="0" eaLnBrk="1" latinLnBrk="0" hangingPunct="1">
        <a:defRPr sz="1800" kern="1200">
          <a:solidFill>
            <a:schemeClr val="tx1"/>
          </a:solidFill>
          <a:latin typeface="+mn-lt"/>
          <a:ea typeface="+mn-ea"/>
          <a:cs typeface="+mn-cs"/>
        </a:defRPr>
      </a:lvl3pPr>
      <a:lvl4pPr marL="1371431" algn="l" defTabSz="457144" rtl="0" eaLnBrk="1" latinLnBrk="0" hangingPunct="1">
        <a:defRPr sz="1800" kern="1200">
          <a:solidFill>
            <a:schemeClr val="tx1"/>
          </a:solidFill>
          <a:latin typeface="+mn-lt"/>
          <a:ea typeface="+mn-ea"/>
          <a:cs typeface="+mn-cs"/>
        </a:defRPr>
      </a:lvl4pPr>
      <a:lvl5pPr marL="1828574" algn="l" defTabSz="457144" rtl="0" eaLnBrk="1" latinLnBrk="0" hangingPunct="1">
        <a:defRPr sz="1800" kern="1200">
          <a:solidFill>
            <a:schemeClr val="tx1"/>
          </a:solidFill>
          <a:latin typeface="+mn-lt"/>
          <a:ea typeface="+mn-ea"/>
          <a:cs typeface="+mn-cs"/>
        </a:defRPr>
      </a:lvl5pPr>
      <a:lvl6pPr marL="2285717" algn="l" defTabSz="457144" rtl="0" eaLnBrk="1" latinLnBrk="0" hangingPunct="1">
        <a:defRPr sz="1800" kern="1200">
          <a:solidFill>
            <a:schemeClr val="tx1"/>
          </a:solidFill>
          <a:latin typeface="+mn-lt"/>
          <a:ea typeface="+mn-ea"/>
          <a:cs typeface="+mn-cs"/>
        </a:defRPr>
      </a:lvl6pPr>
      <a:lvl7pPr marL="2742861" algn="l" defTabSz="457144" rtl="0" eaLnBrk="1" latinLnBrk="0" hangingPunct="1">
        <a:defRPr sz="1800" kern="1200">
          <a:solidFill>
            <a:schemeClr val="tx1"/>
          </a:solidFill>
          <a:latin typeface="+mn-lt"/>
          <a:ea typeface="+mn-ea"/>
          <a:cs typeface="+mn-cs"/>
        </a:defRPr>
      </a:lvl7pPr>
      <a:lvl8pPr marL="3200004" algn="l" defTabSz="457144" rtl="0" eaLnBrk="1" latinLnBrk="0" hangingPunct="1">
        <a:defRPr sz="1800" kern="1200">
          <a:solidFill>
            <a:schemeClr val="tx1"/>
          </a:solidFill>
          <a:latin typeface="+mn-lt"/>
          <a:ea typeface="+mn-ea"/>
          <a:cs typeface="+mn-cs"/>
        </a:defRPr>
      </a:lvl8pPr>
      <a:lvl9pPr marL="3657148" algn="l" defTabSz="45714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992188" y="1871664"/>
            <a:ext cx="6602412" cy="3889375"/>
          </a:xfrm>
          <a:prstGeom prst="rect">
            <a:avLst/>
          </a:prstGeom>
          <a:noFill/>
          <a:ln w="9525">
            <a:noFill/>
            <a:miter lim="800000"/>
            <a:headEnd/>
            <a:tailEnd/>
          </a:ln>
        </p:spPr>
        <p:txBody>
          <a:bodyPr vert="horz" wrap="square" lIns="91428" tIns="45715" rIns="91428"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txBox="1">
            <a:spLocks/>
          </p:cNvSpPr>
          <p:nvPr/>
        </p:nvSpPr>
        <p:spPr>
          <a:xfrm>
            <a:off x="6361123" y="342900"/>
            <a:ext cx="2312987" cy="381000"/>
          </a:xfrm>
          <a:prstGeom prst="rect">
            <a:avLst/>
          </a:prstGeom>
        </p:spPr>
        <p:txBody>
          <a:bodyPr anchor="b"/>
          <a:lstStyle>
            <a:lvl1pPr marL="0" indent="0" algn="l" defTabSz="457144" rtl="0" eaLnBrk="1" latinLnBrk="0" hangingPunct="1">
              <a:spcBef>
                <a:spcPct val="20000"/>
              </a:spcBef>
              <a:buFont typeface="Arial"/>
              <a:buNone/>
              <a:defRPr sz="2000" b="1" kern="1200">
                <a:solidFill>
                  <a:schemeClr val="tx1">
                    <a:tint val="75000"/>
                  </a:schemeClr>
                </a:solidFill>
                <a:latin typeface="+mn-lt"/>
                <a:ea typeface="+mn-ea"/>
                <a:cs typeface="+mn-cs"/>
              </a:defRPr>
            </a:lvl1pPr>
            <a:lvl2pPr marL="457144" indent="0" algn="l" defTabSz="457144"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287" indent="0" algn="l" defTabSz="457144"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431"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574"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5717"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2861"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004"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148"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fontAlgn="base">
              <a:spcAft>
                <a:spcPct val="0"/>
              </a:spcAft>
              <a:defRPr/>
            </a:pPr>
            <a:r>
              <a:rPr lang="en-US" sz="1200" b="0" dirty="0" smtClean="0">
                <a:solidFill>
                  <a:prstClr val="white"/>
                </a:solidFill>
              </a:rPr>
              <a:t>Click to edit Master text styles</a:t>
            </a:r>
          </a:p>
        </p:txBody>
      </p:sp>
      <p:pic>
        <p:nvPicPr>
          <p:cNvPr id="1028" name="Picture 7"/>
          <p:cNvPicPr>
            <a:picLocks noChangeAspect="1"/>
          </p:cNvPicPr>
          <p:nvPr/>
        </p:nvPicPr>
        <p:blipFill>
          <a:blip r:embed="rId47">
            <a:extLst>
              <a:ext uri="{28A0092B-C50C-407E-A947-70E740481C1C}">
                <a14:useLocalDpi xmlns:a14="http://schemas.microsoft.com/office/drawing/2010/main"/>
              </a:ext>
            </a:extLst>
          </a:blip>
          <a:srcRect/>
          <a:stretch>
            <a:fillRect/>
          </a:stretch>
        </p:blipFill>
        <p:spPr bwMode="auto">
          <a:xfrm>
            <a:off x="0" y="342900"/>
            <a:ext cx="9144000" cy="1543050"/>
          </a:xfrm>
          <a:prstGeom prst="rect">
            <a:avLst/>
          </a:prstGeom>
          <a:noFill/>
          <a:ln w="9525">
            <a:noFill/>
            <a:miter lim="800000"/>
            <a:headEnd/>
            <a:tailEnd/>
          </a:ln>
        </p:spPr>
      </p:pic>
      <p:pic>
        <p:nvPicPr>
          <p:cNvPr id="1029" name="Picture 9"/>
          <p:cNvPicPr>
            <a:picLocks noChangeAspect="1"/>
          </p:cNvPicPr>
          <p:nvPr/>
        </p:nvPicPr>
        <p:blipFill>
          <a:blip r:embed="rId48" cstate="screen">
            <a:extLst>
              <a:ext uri="{28A0092B-C50C-407E-A947-70E740481C1C}">
                <a14:useLocalDpi xmlns:a14="http://schemas.microsoft.com/office/drawing/2010/main"/>
              </a:ext>
            </a:extLst>
          </a:blip>
          <a:srcRect r="-5647"/>
          <a:stretch>
            <a:fillRect/>
          </a:stretch>
        </p:blipFill>
        <p:spPr bwMode="auto">
          <a:xfrm>
            <a:off x="330200" y="206375"/>
            <a:ext cx="1771650" cy="742950"/>
          </a:xfrm>
          <a:prstGeom prst="rect">
            <a:avLst/>
          </a:prstGeom>
          <a:noFill/>
          <a:ln w="9525">
            <a:noFill/>
            <a:miter lim="800000"/>
            <a:headEnd/>
            <a:tailEnd/>
          </a:ln>
        </p:spPr>
      </p:pic>
      <p:sp>
        <p:nvSpPr>
          <p:cNvPr id="2" name="Slide Number Placeholder 1"/>
          <p:cNvSpPr>
            <a:spLocks noGrp="1"/>
          </p:cNvSpPr>
          <p:nvPr>
            <p:ph type="sldNum" sz="quarter" idx="4"/>
          </p:nvPr>
        </p:nvSpPr>
        <p:spPr>
          <a:xfrm>
            <a:off x="330200" y="6267470"/>
            <a:ext cx="2133600" cy="365125"/>
          </a:xfrm>
          <a:prstGeom prst="rect">
            <a:avLst/>
          </a:prstGeom>
        </p:spPr>
        <p:txBody>
          <a:bodyPr vert="horz" wrap="square" lIns="91440" tIns="45720" rIns="91440" bIns="45720" numCol="1" anchor="t" anchorCtr="0" compatLnSpc="1">
            <a:prstTxWarp prst="textNoShape">
              <a:avLst/>
            </a:prstTxWarp>
          </a:bodyPr>
          <a:lstStyle>
            <a:lvl1pPr>
              <a:defRPr sz="1200" dirty="0">
                <a:solidFill>
                  <a:srgbClr val="94999D"/>
                </a:solidFill>
                <a:ea typeface="Arial" pitchFamily="-72" charset="0"/>
                <a:cs typeface="Arial" pitchFamily="-72" charset="0"/>
              </a:defRPr>
            </a:lvl1pPr>
          </a:lstStyle>
          <a:p>
            <a:pPr defTabSz="914400" fontAlgn="base">
              <a:spcBef>
                <a:spcPct val="0"/>
              </a:spcBef>
              <a:spcAft>
                <a:spcPct val="0"/>
              </a:spcAft>
              <a:defRPr/>
            </a:pPr>
            <a:r>
              <a:rPr lang="en-US">
                <a:latin typeface="Garamond" pitchFamily="-72" charset="0"/>
              </a:rPr>
              <a:t>Page </a:t>
            </a:r>
            <a:fld id="{48974200-8295-410B-9C2B-034A7E04667F}" type="slidenum">
              <a:rPr lang="en-US">
                <a:latin typeface="Garamond" pitchFamily="-72" charset="0"/>
              </a:rPr>
              <a:pPr defTabSz="914400" fontAlgn="base">
                <a:spcBef>
                  <a:spcPct val="0"/>
                </a:spcBef>
                <a:spcAft>
                  <a:spcPct val="0"/>
                </a:spcAft>
                <a:defRPr/>
              </a:pPr>
              <a:t>‹#›</a:t>
            </a:fld>
            <a:endParaRPr lang="en-US">
              <a:latin typeface="Garamond" pitchFamily="-72" charset="0"/>
            </a:endParaRPr>
          </a:p>
        </p:txBody>
      </p:sp>
      <p:sp>
        <p:nvSpPr>
          <p:cNvPr id="5" name="Date Placeholder 4"/>
          <p:cNvSpPr>
            <a:spLocks noGrp="1"/>
          </p:cNvSpPr>
          <p:nvPr>
            <p:ph type="dt" sz="half" idx="2"/>
          </p:nvPr>
        </p:nvSpPr>
        <p:spPr>
          <a:xfrm>
            <a:off x="7419975" y="692170"/>
            <a:ext cx="1079500" cy="257175"/>
          </a:xfrm>
          <a:prstGeom prst="rect">
            <a:avLst/>
          </a:prstGeom>
        </p:spPr>
        <p:txBody>
          <a:bodyPr vert="horz" lIns="91440" tIns="45720" rIns="91440" bIns="45720" rtlCol="0" anchor="t" anchorCtr="0"/>
          <a:lstStyle>
            <a:lvl1pPr algn="r">
              <a:defRPr sz="1200" dirty="0">
                <a:solidFill>
                  <a:srgbClr val="455560">
                    <a:tint val="75000"/>
                  </a:srgbClr>
                </a:solidFill>
                <a:latin typeface="Garamond" pitchFamily="18" charset="0"/>
                <a:ea typeface="+mn-ea"/>
                <a:cs typeface="Arial" charset="0"/>
              </a:defRPr>
            </a:lvl1pPr>
          </a:lstStyle>
          <a:p>
            <a:pPr defTabSz="914400" fontAlgn="base">
              <a:spcBef>
                <a:spcPct val="0"/>
              </a:spcBef>
              <a:spcAft>
                <a:spcPct val="0"/>
              </a:spcAft>
              <a:defRPr/>
            </a:pPr>
            <a:endParaRPr lang="en-US"/>
          </a:p>
        </p:txBody>
      </p:sp>
    </p:spTree>
    <p:extLst>
      <p:ext uri="{BB962C8B-B14F-4D97-AF65-F5344CB8AC3E}">
        <p14:creationId xmlns:p14="http://schemas.microsoft.com/office/powerpoint/2010/main" val="3038337675"/>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 id="2147484056" r:id="rId18"/>
    <p:sldLayoutId id="2147484057" r:id="rId19"/>
    <p:sldLayoutId id="2147484058" r:id="rId20"/>
    <p:sldLayoutId id="2147484059" r:id="rId21"/>
    <p:sldLayoutId id="2147484060" r:id="rId22"/>
    <p:sldLayoutId id="2147484061" r:id="rId23"/>
    <p:sldLayoutId id="2147484062" r:id="rId24"/>
    <p:sldLayoutId id="2147484063" r:id="rId25"/>
    <p:sldLayoutId id="2147484064" r:id="rId26"/>
    <p:sldLayoutId id="2147484065" r:id="rId27"/>
    <p:sldLayoutId id="2147484066" r:id="rId28"/>
    <p:sldLayoutId id="2147484067" r:id="rId29"/>
    <p:sldLayoutId id="2147484068" r:id="rId30"/>
    <p:sldLayoutId id="2147484069" r:id="rId31"/>
    <p:sldLayoutId id="2147484070" r:id="rId32"/>
    <p:sldLayoutId id="2147484071" r:id="rId33"/>
    <p:sldLayoutId id="2147484072" r:id="rId34"/>
    <p:sldLayoutId id="2147484073" r:id="rId35"/>
    <p:sldLayoutId id="2147484074" r:id="rId36"/>
    <p:sldLayoutId id="2147484075" r:id="rId37"/>
    <p:sldLayoutId id="2147484076" r:id="rId38"/>
    <p:sldLayoutId id="2147484077" r:id="rId39"/>
    <p:sldLayoutId id="2147484078" r:id="rId40"/>
    <p:sldLayoutId id="2147484079" r:id="rId41"/>
    <p:sldLayoutId id="2147484080" r:id="rId42"/>
    <p:sldLayoutId id="2147484081" r:id="rId43"/>
    <p:sldLayoutId id="2147484082" r:id="rId44"/>
    <p:sldLayoutId id="2147484083" r:id="rId45"/>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455613" rtl="0" eaLnBrk="0" fontAlgn="base" hangingPunct="0">
        <a:spcBef>
          <a:spcPct val="0"/>
        </a:spcBef>
        <a:spcAft>
          <a:spcPct val="0"/>
        </a:spcAft>
        <a:defRPr kern="1200">
          <a:solidFill>
            <a:schemeClr val="bg2"/>
          </a:solidFill>
          <a:latin typeface="+mj-lt"/>
          <a:ea typeface="ＭＳ Ｐゴシック" pitchFamily="-72" charset="-128"/>
          <a:cs typeface="ＭＳ Ｐゴシック" pitchFamily="-72" charset="-128"/>
        </a:defRPr>
      </a:lvl1pPr>
      <a:lvl2pPr algn="l" defTabSz="455613" rtl="0" eaLnBrk="0" fontAlgn="base" hangingPunct="0">
        <a:spcBef>
          <a:spcPct val="0"/>
        </a:spcBef>
        <a:spcAft>
          <a:spcPct val="0"/>
        </a:spcAft>
        <a:defRPr>
          <a:solidFill>
            <a:schemeClr val="bg2"/>
          </a:solidFill>
          <a:latin typeface="Arial" pitchFamily="-72" charset="0"/>
          <a:ea typeface="ＭＳ Ｐゴシック" pitchFamily="-72" charset="-128"/>
          <a:cs typeface="ＭＳ Ｐゴシック" pitchFamily="-72" charset="-128"/>
        </a:defRPr>
      </a:lvl2pPr>
      <a:lvl3pPr algn="l" defTabSz="455613" rtl="0" eaLnBrk="0" fontAlgn="base" hangingPunct="0">
        <a:spcBef>
          <a:spcPct val="0"/>
        </a:spcBef>
        <a:spcAft>
          <a:spcPct val="0"/>
        </a:spcAft>
        <a:defRPr>
          <a:solidFill>
            <a:schemeClr val="bg2"/>
          </a:solidFill>
          <a:latin typeface="Arial" pitchFamily="-72" charset="0"/>
          <a:ea typeface="ＭＳ Ｐゴシック" pitchFamily="-72" charset="-128"/>
          <a:cs typeface="ＭＳ Ｐゴシック" pitchFamily="-72" charset="-128"/>
        </a:defRPr>
      </a:lvl3pPr>
      <a:lvl4pPr algn="l" defTabSz="455613" rtl="0" eaLnBrk="0" fontAlgn="base" hangingPunct="0">
        <a:spcBef>
          <a:spcPct val="0"/>
        </a:spcBef>
        <a:spcAft>
          <a:spcPct val="0"/>
        </a:spcAft>
        <a:defRPr>
          <a:solidFill>
            <a:schemeClr val="bg2"/>
          </a:solidFill>
          <a:latin typeface="Arial" pitchFamily="-72" charset="0"/>
          <a:ea typeface="ＭＳ Ｐゴシック" pitchFamily="-72" charset="-128"/>
          <a:cs typeface="ＭＳ Ｐゴシック" pitchFamily="-72" charset="-128"/>
        </a:defRPr>
      </a:lvl4pPr>
      <a:lvl5pPr algn="l" defTabSz="455613" rtl="0" eaLnBrk="0" fontAlgn="base" hangingPunct="0">
        <a:spcBef>
          <a:spcPct val="0"/>
        </a:spcBef>
        <a:spcAft>
          <a:spcPct val="0"/>
        </a:spcAft>
        <a:defRPr>
          <a:solidFill>
            <a:schemeClr val="bg2"/>
          </a:solidFill>
          <a:latin typeface="Arial" pitchFamily="-72" charset="0"/>
          <a:ea typeface="ＭＳ Ｐゴシック" pitchFamily="-72" charset="-128"/>
          <a:cs typeface="ＭＳ Ｐゴシック" pitchFamily="-72" charset="-128"/>
        </a:defRPr>
      </a:lvl5pPr>
      <a:lvl6pPr marL="457200" algn="l" defTabSz="455613" rtl="0" fontAlgn="base">
        <a:spcBef>
          <a:spcPct val="0"/>
        </a:spcBef>
        <a:spcAft>
          <a:spcPct val="0"/>
        </a:spcAft>
        <a:defRPr>
          <a:solidFill>
            <a:schemeClr val="bg2"/>
          </a:solidFill>
          <a:latin typeface="Arial" pitchFamily="-72" charset="0"/>
          <a:ea typeface="ＭＳ Ｐゴシック" pitchFamily="-72" charset="-128"/>
          <a:cs typeface="ＭＳ Ｐゴシック" pitchFamily="-72" charset="-128"/>
        </a:defRPr>
      </a:lvl6pPr>
      <a:lvl7pPr marL="914400" algn="l" defTabSz="455613" rtl="0" fontAlgn="base">
        <a:spcBef>
          <a:spcPct val="0"/>
        </a:spcBef>
        <a:spcAft>
          <a:spcPct val="0"/>
        </a:spcAft>
        <a:defRPr>
          <a:solidFill>
            <a:schemeClr val="bg2"/>
          </a:solidFill>
          <a:latin typeface="Arial" pitchFamily="-72" charset="0"/>
          <a:ea typeface="ＭＳ Ｐゴシック" pitchFamily="-72" charset="-128"/>
          <a:cs typeface="ＭＳ Ｐゴシック" pitchFamily="-72" charset="-128"/>
        </a:defRPr>
      </a:lvl7pPr>
      <a:lvl8pPr marL="1371600" algn="l" defTabSz="455613" rtl="0" fontAlgn="base">
        <a:spcBef>
          <a:spcPct val="0"/>
        </a:spcBef>
        <a:spcAft>
          <a:spcPct val="0"/>
        </a:spcAft>
        <a:defRPr>
          <a:solidFill>
            <a:schemeClr val="bg2"/>
          </a:solidFill>
          <a:latin typeface="Arial" pitchFamily="-72" charset="0"/>
          <a:ea typeface="ＭＳ Ｐゴシック" pitchFamily="-72" charset="-128"/>
          <a:cs typeface="ＭＳ Ｐゴシック" pitchFamily="-72" charset="-128"/>
        </a:defRPr>
      </a:lvl8pPr>
      <a:lvl9pPr marL="1828800" algn="l" defTabSz="455613" rtl="0" fontAlgn="base">
        <a:spcBef>
          <a:spcPct val="0"/>
        </a:spcBef>
        <a:spcAft>
          <a:spcPct val="0"/>
        </a:spcAft>
        <a:defRPr>
          <a:solidFill>
            <a:schemeClr val="bg2"/>
          </a:solidFill>
          <a:latin typeface="Arial" pitchFamily="-72" charset="0"/>
          <a:ea typeface="ＭＳ Ｐゴシック" pitchFamily="-72" charset="-128"/>
          <a:cs typeface="ＭＳ Ｐゴシック" pitchFamily="-72" charset="-128"/>
        </a:defRPr>
      </a:lvl9pPr>
    </p:titleStyle>
    <p:bodyStyle>
      <a:lvl1pPr marL="342900" indent="-342900" algn="l" defTabSz="455613" rtl="0" eaLnBrk="0" fontAlgn="base" hangingPunct="0">
        <a:spcBef>
          <a:spcPct val="20000"/>
        </a:spcBef>
        <a:spcAft>
          <a:spcPct val="0"/>
        </a:spcAft>
        <a:buFont typeface="Arial" pitchFamily="-72" charset="0"/>
        <a:defRPr sz="3200" kern="1200">
          <a:solidFill>
            <a:srgbClr val="347576"/>
          </a:solidFill>
          <a:latin typeface="+mn-lt"/>
          <a:ea typeface="ＭＳ Ｐゴシック" pitchFamily="-72" charset="-128"/>
          <a:cs typeface="ＭＳ Ｐゴシック" pitchFamily="-72" charset="-128"/>
        </a:defRPr>
      </a:lvl1pPr>
      <a:lvl2pPr marL="741363" indent="-284163" algn="l" defTabSz="455613" rtl="0" eaLnBrk="0" fontAlgn="base" hangingPunct="0">
        <a:spcBef>
          <a:spcPct val="20000"/>
        </a:spcBef>
        <a:spcAft>
          <a:spcPct val="0"/>
        </a:spcAft>
        <a:buFont typeface="Arial" pitchFamily="-72" charset="0"/>
        <a:buChar char="•"/>
        <a:defRPr sz="2800" kern="1200">
          <a:solidFill>
            <a:srgbClr val="A6A6A6"/>
          </a:solidFill>
          <a:latin typeface="+mn-lt"/>
          <a:ea typeface="ＭＳ Ｐゴシック" pitchFamily="-72" charset="-128"/>
          <a:cs typeface="+mn-cs"/>
        </a:defRPr>
      </a:lvl2pPr>
      <a:lvl3pPr marL="1141413" indent="-227013" algn="l" defTabSz="455613" rtl="0" eaLnBrk="0" fontAlgn="base" hangingPunct="0">
        <a:spcBef>
          <a:spcPct val="20000"/>
        </a:spcBef>
        <a:spcAft>
          <a:spcPct val="0"/>
        </a:spcAft>
        <a:buFont typeface="Arial" pitchFamily="-72" charset="0"/>
        <a:buChar char="•"/>
        <a:defRPr sz="2400" kern="1200">
          <a:solidFill>
            <a:srgbClr val="A6A6A6"/>
          </a:solidFill>
          <a:latin typeface="+mn-lt"/>
          <a:ea typeface="ＭＳ Ｐゴシック" pitchFamily="-72" charset="-128"/>
          <a:cs typeface="+mn-cs"/>
        </a:defRPr>
      </a:lvl3pPr>
      <a:lvl4pPr marL="1598613" indent="-227013" algn="l" defTabSz="455613" rtl="0" eaLnBrk="0" fontAlgn="base" hangingPunct="0">
        <a:spcBef>
          <a:spcPct val="20000"/>
        </a:spcBef>
        <a:spcAft>
          <a:spcPct val="0"/>
        </a:spcAft>
        <a:buFont typeface="Arial" pitchFamily="-72" charset="0"/>
        <a:buChar char="•"/>
        <a:defRPr sz="2000" kern="1200">
          <a:solidFill>
            <a:srgbClr val="A6A6A6"/>
          </a:solidFill>
          <a:latin typeface="+mn-lt"/>
          <a:ea typeface="ＭＳ Ｐゴシック" pitchFamily="-72" charset="-128"/>
          <a:cs typeface="+mn-cs"/>
        </a:defRPr>
      </a:lvl4pPr>
      <a:lvl5pPr marL="2055813" indent="-227013" algn="l" defTabSz="455613" rtl="0" eaLnBrk="0" fontAlgn="base" hangingPunct="0">
        <a:spcBef>
          <a:spcPct val="20000"/>
        </a:spcBef>
        <a:spcAft>
          <a:spcPct val="0"/>
        </a:spcAft>
        <a:buFont typeface="Arial" pitchFamily="-72" charset="0"/>
        <a:buChar char="•"/>
        <a:defRPr sz="2000" kern="1200">
          <a:solidFill>
            <a:srgbClr val="A6A6A6"/>
          </a:solidFill>
          <a:latin typeface="+mn-lt"/>
          <a:ea typeface="ＭＳ Ｐゴシック" pitchFamily="-72" charset="-128"/>
          <a:cs typeface="+mn-cs"/>
        </a:defRPr>
      </a:lvl5pPr>
      <a:lvl6pPr marL="2514289" indent="-228571"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3" indent="-228571"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6" indent="-228571"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19" indent="-228571"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7" algn="l" defTabSz="457144" rtl="0" eaLnBrk="1" latinLnBrk="0" hangingPunct="1">
        <a:defRPr sz="1800" kern="1200">
          <a:solidFill>
            <a:schemeClr val="tx1"/>
          </a:solidFill>
          <a:latin typeface="+mn-lt"/>
          <a:ea typeface="+mn-ea"/>
          <a:cs typeface="+mn-cs"/>
        </a:defRPr>
      </a:lvl3pPr>
      <a:lvl4pPr marL="1371431" algn="l" defTabSz="457144" rtl="0" eaLnBrk="1" latinLnBrk="0" hangingPunct="1">
        <a:defRPr sz="1800" kern="1200">
          <a:solidFill>
            <a:schemeClr val="tx1"/>
          </a:solidFill>
          <a:latin typeface="+mn-lt"/>
          <a:ea typeface="+mn-ea"/>
          <a:cs typeface="+mn-cs"/>
        </a:defRPr>
      </a:lvl4pPr>
      <a:lvl5pPr marL="1828574" algn="l" defTabSz="457144" rtl="0" eaLnBrk="1" latinLnBrk="0" hangingPunct="1">
        <a:defRPr sz="1800" kern="1200">
          <a:solidFill>
            <a:schemeClr val="tx1"/>
          </a:solidFill>
          <a:latin typeface="+mn-lt"/>
          <a:ea typeface="+mn-ea"/>
          <a:cs typeface="+mn-cs"/>
        </a:defRPr>
      </a:lvl5pPr>
      <a:lvl6pPr marL="2285717" algn="l" defTabSz="457144" rtl="0" eaLnBrk="1" latinLnBrk="0" hangingPunct="1">
        <a:defRPr sz="1800" kern="1200">
          <a:solidFill>
            <a:schemeClr val="tx1"/>
          </a:solidFill>
          <a:latin typeface="+mn-lt"/>
          <a:ea typeface="+mn-ea"/>
          <a:cs typeface="+mn-cs"/>
        </a:defRPr>
      </a:lvl6pPr>
      <a:lvl7pPr marL="2742861" algn="l" defTabSz="457144" rtl="0" eaLnBrk="1" latinLnBrk="0" hangingPunct="1">
        <a:defRPr sz="1800" kern="1200">
          <a:solidFill>
            <a:schemeClr val="tx1"/>
          </a:solidFill>
          <a:latin typeface="+mn-lt"/>
          <a:ea typeface="+mn-ea"/>
          <a:cs typeface="+mn-cs"/>
        </a:defRPr>
      </a:lvl7pPr>
      <a:lvl8pPr marL="3200004" algn="l" defTabSz="457144" rtl="0" eaLnBrk="1" latinLnBrk="0" hangingPunct="1">
        <a:defRPr sz="1800" kern="1200">
          <a:solidFill>
            <a:schemeClr val="tx1"/>
          </a:solidFill>
          <a:latin typeface="+mn-lt"/>
          <a:ea typeface="+mn-ea"/>
          <a:cs typeface="+mn-cs"/>
        </a:defRPr>
      </a:lvl8pPr>
      <a:lvl9pPr marL="3657148" algn="l" defTabSz="45714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553D35A-ED32-C04C-8350-39364B3EF792}" type="datetimeFigureOut">
              <a:rPr lang="en-US" smtClean="0">
                <a:solidFill>
                  <a:prstClr val="black">
                    <a:tint val="75000"/>
                  </a:prstClr>
                </a:solidFill>
              </a:rPr>
              <a:pPr defTabSz="457200"/>
              <a:t>4/26/2017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9B7AB42-1831-E947-B658-6E19AF2B18A4}"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211028094"/>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1"/>
        <p:cNvGrpSpPr/>
        <p:nvPr/>
      </p:nvGrpSpPr>
      <p:grpSpPr>
        <a:xfrm>
          <a:off x="0" y="0"/>
          <a:ext cx="0" cy="0"/>
          <a:chOff x="0" y="0"/>
          <a:chExt cx="0" cy="0"/>
        </a:xfrm>
      </p:grpSpPr>
      <p:sp>
        <p:nvSpPr>
          <p:cNvPr id="812" name="Shape 812"/>
          <p:cNvSpPr txBox="1">
            <a:spLocks noGrp="1"/>
          </p:cNvSpPr>
          <p:nvPr>
            <p:ph type="body" idx="1"/>
          </p:nvPr>
        </p:nvSpPr>
        <p:spPr>
          <a:xfrm>
            <a:off x="992188" y="1871664"/>
            <a:ext cx="6602412" cy="3889375"/>
          </a:xfrm>
          <a:prstGeom prst="rect">
            <a:avLst/>
          </a:prstGeom>
          <a:noFill/>
          <a:ln>
            <a:noFill/>
          </a:ln>
        </p:spPr>
        <p:txBody>
          <a:bodyPr lIns="91326" tIns="91326" rIns="91326" bIns="91326" anchor="t" anchorCtr="0"/>
          <a:lstStyle>
            <a:lvl1pPr marL="482600" marR="0" lvl="0" indent="-482600" algn="l" rtl="0">
              <a:spcBef>
                <a:spcPts val="900"/>
              </a:spcBef>
              <a:spcAft>
                <a:spcPts val="0"/>
              </a:spcAft>
              <a:buSzPct val="43478"/>
              <a:buNone/>
              <a:defRPr sz="4600" b="0" i="0" u="none" strike="noStrike" cap="none">
                <a:solidFill>
                  <a:srgbClr val="347576"/>
                </a:solidFill>
                <a:latin typeface="Arial"/>
                <a:ea typeface="Arial"/>
                <a:cs typeface="Arial"/>
                <a:sym typeface="Arial"/>
              </a:defRPr>
            </a:lvl1pPr>
            <a:lvl2pPr marL="1054100" marR="0" lvl="1" indent="-152400" algn="l" rtl="0">
              <a:spcBef>
                <a:spcPts val="800"/>
              </a:spcBef>
              <a:spcAft>
                <a:spcPts val="0"/>
              </a:spcAft>
              <a:buClr>
                <a:srgbClr val="A6A6A6"/>
              </a:buClr>
              <a:buSzPct val="100000"/>
              <a:buFont typeface="Arial"/>
              <a:buChar char="•"/>
              <a:defRPr sz="4000" b="0" i="0" u="none" strike="noStrike" cap="none">
                <a:solidFill>
                  <a:srgbClr val="A6A6A6"/>
                </a:solidFill>
                <a:latin typeface="Arial"/>
                <a:ea typeface="Arial"/>
                <a:cs typeface="Arial"/>
                <a:sym typeface="Arial"/>
              </a:defRPr>
            </a:lvl2pPr>
            <a:lvl3pPr marL="1625600" marR="0" lvl="2" indent="-114300" algn="l" rtl="0">
              <a:spcBef>
                <a:spcPts val="700"/>
              </a:spcBef>
              <a:spcAft>
                <a:spcPts val="0"/>
              </a:spcAft>
              <a:buClr>
                <a:srgbClr val="A6A6A6"/>
              </a:buClr>
              <a:buSzPct val="100000"/>
              <a:buFont typeface="Arial"/>
              <a:buChar char="•"/>
              <a:defRPr sz="3400" b="0" i="0" u="none" strike="noStrike" cap="none">
                <a:solidFill>
                  <a:srgbClr val="A6A6A6"/>
                </a:solidFill>
                <a:latin typeface="Arial"/>
                <a:ea typeface="Arial"/>
                <a:cs typeface="Arial"/>
                <a:sym typeface="Arial"/>
              </a:defRPr>
            </a:lvl3pPr>
            <a:lvl4pPr marL="2273300" marR="0" lvl="3" indent="-139700" algn="l" rtl="0">
              <a:spcBef>
                <a:spcPts val="600"/>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4pPr>
            <a:lvl5pPr marL="2921000" marR="0" lvl="4" indent="-139700" algn="l" rtl="0">
              <a:spcBef>
                <a:spcPts val="600"/>
              </a:spcBef>
              <a:spcAft>
                <a:spcPts val="0"/>
              </a:spcAft>
              <a:buClr>
                <a:srgbClr val="A6A6A6"/>
              </a:buClr>
              <a:buSzPct val="100000"/>
              <a:buFont typeface="Arial"/>
              <a:buChar char="•"/>
              <a:defRPr sz="2800" b="0" i="0" u="none" strike="noStrike" cap="none">
                <a:solidFill>
                  <a:srgbClr val="A6A6A6"/>
                </a:solidFill>
                <a:latin typeface="Arial"/>
                <a:ea typeface="Arial"/>
                <a:cs typeface="Arial"/>
                <a:sym typeface="Arial"/>
              </a:defRPr>
            </a:lvl5pPr>
            <a:lvl6pPr marL="3581400" marR="0" lvl="5"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6pPr>
            <a:lvl7pPr marL="4229100" marR="0" lvl="6"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7pPr>
            <a:lvl8pPr marL="4876800" marR="0" lvl="7"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8pPr>
            <a:lvl9pPr marL="5524500" marR="0" lvl="8" indent="-165100" algn="l" rtl="0">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9pPr>
          </a:lstStyle>
          <a:p>
            <a:endParaRPr/>
          </a:p>
        </p:txBody>
      </p:sp>
      <p:sp>
        <p:nvSpPr>
          <p:cNvPr id="813" name="Shape 813"/>
          <p:cNvSpPr txBox="1"/>
          <p:nvPr/>
        </p:nvSpPr>
        <p:spPr>
          <a:xfrm>
            <a:off x="6361143" y="342900"/>
            <a:ext cx="2312987" cy="381000"/>
          </a:xfrm>
          <a:prstGeom prst="rect">
            <a:avLst/>
          </a:prstGeom>
          <a:noFill/>
          <a:ln>
            <a:noFill/>
          </a:ln>
        </p:spPr>
        <p:txBody>
          <a:bodyPr lIns="91326" tIns="45654" rIns="91326" bIns="45654" anchor="b" anchorCtr="0">
            <a:noAutofit/>
          </a:bodyPr>
          <a:lstStyle/>
          <a:p>
            <a:pPr>
              <a:buClr>
                <a:srgbClr val="FFFFFF"/>
              </a:buClr>
              <a:buSzPct val="25000"/>
              <a:buFont typeface="Arial"/>
              <a:buNone/>
            </a:pPr>
            <a:r>
              <a:rPr lang="en-US" sz="1200" kern="0">
                <a:solidFill>
                  <a:srgbClr val="FFFFFF"/>
                </a:solidFill>
                <a:ea typeface="Arial"/>
                <a:cs typeface="Arial"/>
                <a:sym typeface="Arial"/>
              </a:rPr>
              <a:t>Click to edit Master text styles</a:t>
            </a:r>
          </a:p>
        </p:txBody>
      </p:sp>
      <p:pic>
        <p:nvPicPr>
          <p:cNvPr id="814" name="Shape 814"/>
          <p:cNvPicPr preferRelativeResize="0"/>
          <p:nvPr/>
        </p:nvPicPr>
        <p:blipFill rotWithShape="1">
          <a:blip r:embed="rId47" cstate="screen">
            <a:alphaModFix/>
            <a:extLst>
              <a:ext uri="{28A0092B-C50C-407E-A947-70E740481C1C}">
                <a14:useLocalDpi xmlns:a14="http://schemas.microsoft.com/office/drawing/2010/main"/>
              </a:ext>
            </a:extLst>
          </a:blip>
          <a:srcRect/>
          <a:stretch/>
        </p:blipFill>
        <p:spPr>
          <a:xfrm>
            <a:off x="0" y="342940"/>
            <a:ext cx="9144000" cy="1543049"/>
          </a:xfrm>
          <a:prstGeom prst="rect">
            <a:avLst/>
          </a:prstGeom>
          <a:noFill/>
          <a:ln>
            <a:noFill/>
          </a:ln>
        </p:spPr>
      </p:pic>
      <p:pic>
        <p:nvPicPr>
          <p:cNvPr id="815" name="Shape 815"/>
          <p:cNvPicPr preferRelativeResize="0"/>
          <p:nvPr/>
        </p:nvPicPr>
        <p:blipFill rotWithShape="1">
          <a:blip r:embed="rId48" cstate="screen">
            <a:alphaModFix/>
            <a:extLst>
              <a:ext uri="{28A0092B-C50C-407E-A947-70E740481C1C}">
                <a14:useLocalDpi xmlns:a14="http://schemas.microsoft.com/office/drawing/2010/main"/>
              </a:ext>
            </a:extLst>
          </a:blip>
          <a:srcRect r="-5647"/>
          <a:stretch/>
        </p:blipFill>
        <p:spPr>
          <a:xfrm>
            <a:off x="330199" y="206415"/>
            <a:ext cx="1771650" cy="742949"/>
          </a:xfrm>
          <a:prstGeom prst="rect">
            <a:avLst/>
          </a:prstGeom>
          <a:noFill/>
          <a:ln>
            <a:noFill/>
          </a:ln>
        </p:spPr>
      </p:pic>
      <p:sp>
        <p:nvSpPr>
          <p:cNvPr id="816" name="Shape 816"/>
          <p:cNvSpPr txBox="1">
            <a:spLocks noGrp="1"/>
          </p:cNvSpPr>
          <p:nvPr>
            <p:ph type="sldNum" idx="12"/>
          </p:nvPr>
        </p:nvSpPr>
        <p:spPr>
          <a:xfrm>
            <a:off x="330200" y="6267491"/>
            <a:ext cx="2133600" cy="365124"/>
          </a:xfrm>
          <a:prstGeom prst="rect">
            <a:avLst/>
          </a:prstGeom>
          <a:noFill/>
          <a:ln>
            <a:noFill/>
          </a:ln>
        </p:spPr>
        <p:txBody>
          <a:bodyPr lIns="91326" tIns="45654" rIns="91326" bIns="45654" anchor="t" anchorCtr="0">
            <a:noAutofit/>
          </a:bodyPr>
          <a:lstStyle/>
          <a:p>
            <a:pPr>
              <a:buSzPct val="25000"/>
            </a:pPr>
            <a:r>
              <a:rPr lang="en-US" sz="1200" kern="0">
                <a:solidFill>
                  <a:srgbClr val="94999D"/>
                </a:solidFill>
                <a:latin typeface="Garamond"/>
                <a:ea typeface="Garamond"/>
                <a:cs typeface="Garamond"/>
                <a:sym typeface="Garamond"/>
              </a:rPr>
              <a:t>Page </a:t>
            </a:r>
            <a:fld id="{00000000-1234-1234-1234-123412341234}" type="slidenum">
              <a:rPr lang="en-US" sz="1200" kern="0">
                <a:solidFill>
                  <a:srgbClr val="94999D"/>
                </a:solidFill>
                <a:latin typeface="Garamond"/>
                <a:ea typeface="Garamond"/>
                <a:cs typeface="Garamond"/>
                <a:sym typeface="Garamond"/>
              </a:rPr>
              <a:pPr>
                <a:buSzPct val="25000"/>
              </a:pPr>
              <a:t>‹#›</a:t>
            </a:fld>
            <a:endParaRPr lang="en-US" sz="1200" kern="0">
              <a:solidFill>
                <a:srgbClr val="94999D"/>
              </a:solidFill>
              <a:latin typeface="Garamond"/>
              <a:ea typeface="Garamond"/>
              <a:cs typeface="Garamond"/>
              <a:sym typeface="Garamond"/>
            </a:endParaRPr>
          </a:p>
        </p:txBody>
      </p:sp>
      <p:sp>
        <p:nvSpPr>
          <p:cNvPr id="817" name="Shape 817"/>
          <p:cNvSpPr txBox="1">
            <a:spLocks noGrp="1"/>
          </p:cNvSpPr>
          <p:nvPr>
            <p:ph type="dt" idx="10"/>
          </p:nvPr>
        </p:nvSpPr>
        <p:spPr>
          <a:xfrm>
            <a:off x="7419995" y="692209"/>
            <a:ext cx="1079499" cy="257175"/>
          </a:xfrm>
          <a:prstGeom prst="rect">
            <a:avLst/>
          </a:prstGeom>
          <a:noFill/>
          <a:ln>
            <a:noFill/>
          </a:ln>
        </p:spPr>
        <p:txBody>
          <a:bodyPr lIns="91326" tIns="91326" rIns="91326" bIns="91326" anchor="t" anchorCtr="0"/>
          <a:lstStyle>
            <a:lvl1pPr marL="0" marR="0" lvl="0" indent="0" algn="r" rtl="0">
              <a:spcBef>
                <a:spcPts val="0"/>
              </a:spcBef>
              <a:spcAft>
                <a:spcPts val="0"/>
              </a:spcAft>
              <a:buSzPct val="117647"/>
              <a:buNone/>
              <a:defRPr sz="1200" b="0" i="0" u="none" strike="noStrike" cap="none">
                <a:solidFill>
                  <a:srgbClr val="92979C"/>
                </a:solidFill>
                <a:latin typeface="Garamond"/>
                <a:ea typeface="Garamond"/>
                <a:cs typeface="Garamond"/>
                <a:sym typeface="Garamond"/>
              </a:defRPr>
            </a:lvl1pPr>
            <a:lvl2pPr marL="454932" marR="0" lvl="1"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2pPr>
            <a:lvl3pPr marL="909861" marR="0" lvl="2"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3pPr>
            <a:lvl4pPr marL="1373708" marR="0" lvl="3"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4pPr>
            <a:lvl5pPr marL="1828651" marR="0" lvl="4" indent="0" algn="l" rtl="0">
              <a:spcBef>
                <a:spcPts val="0"/>
              </a:spcBef>
              <a:spcAft>
                <a:spcPts val="0"/>
              </a:spcAft>
              <a:buSzPct val="58823"/>
              <a:buNone/>
              <a:defRPr sz="2400" b="0" i="0" u="none" strike="noStrike" cap="none">
                <a:solidFill>
                  <a:schemeClr val="dk1"/>
                </a:solidFill>
                <a:latin typeface="Garamond"/>
                <a:ea typeface="Garamond"/>
                <a:cs typeface="Garamond"/>
                <a:sym typeface="Garamond"/>
              </a:defRPr>
            </a:lvl5pPr>
            <a:lvl6pPr marL="2283579" marR="0" lvl="5" indent="0" algn="l" rtl="0">
              <a:spcBef>
                <a:spcPts val="0"/>
              </a:spcBef>
              <a:buSzPct val="58823"/>
              <a:buNone/>
              <a:defRPr sz="2400" b="0" i="0" u="none" strike="noStrike" cap="none">
                <a:solidFill>
                  <a:schemeClr val="dk1"/>
                </a:solidFill>
                <a:latin typeface="Garamond"/>
                <a:ea typeface="Garamond"/>
                <a:cs typeface="Garamond"/>
                <a:sym typeface="Garamond"/>
              </a:defRPr>
            </a:lvl6pPr>
            <a:lvl7pPr marL="2738514" marR="0" lvl="6" indent="0" algn="l" rtl="0">
              <a:spcBef>
                <a:spcPts val="0"/>
              </a:spcBef>
              <a:buSzPct val="58823"/>
              <a:buNone/>
              <a:defRPr sz="2400" b="0" i="0" u="none" strike="noStrike" cap="none">
                <a:solidFill>
                  <a:schemeClr val="dk1"/>
                </a:solidFill>
                <a:latin typeface="Garamond"/>
                <a:ea typeface="Garamond"/>
                <a:cs typeface="Garamond"/>
                <a:sym typeface="Garamond"/>
              </a:defRPr>
            </a:lvl7pPr>
            <a:lvl8pPr marL="3193446" marR="0" lvl="7" indent="0" algn="l" rtl="0">
              <a:spcBef>
                <a:spcPts val="0"/>
              </a:spcBef>
              <a:buSzPct val="58823"/>
              <a:buNone/>
              <a:defRPr sz="2400" b="0" i="0" u="none" strike="noStrike" cap="none">
                <a:solidFill>
                  <a:schemeClr val="dk1"/>
                </a:solidFill>
                <a:latin typeface="Garamond"/>
                <a:ea typeface="Garamond"/>
                <a:cs typeface="Garamond"/>
                <a:sym typeface="Garamond"/>
              </a:defRPr>
            </a:lvl8pPr>
            <a:lvl9pPr marL="3657301" marR="0" lvl="8" indent="0" algn="l" rtl="0">
              <a:spcBef>
                <a:spcPts val="0"/>
              </a:spcBef>
              <a:buSzPct val="58823"/>
              <a:buNone/>
              <a:defRPr sz="2400" b="0" i="0" u="none" strike="noStrike" cap="none">
                <a:solidFill>
                  <a:schemeClr val="dk1"/>
                </a:solidFill>
                <a:latin typeface="Garamond"/>
                <a:ea typeface="Garamond"/>
                <a:cs typeface="Garamond"/>
                <a:sym typeface="Garamond"/>
              </a:defRPr>
            </a:lvl9pPr>
          </a:lstStyle>
          <a:p>
            <a:endParaRPr kern="0"/>
          </a:p>
        </p:txBody>
      </p:sp>
    </p:spTree>
    <p:extLst>
      <p:ext uri="{BB962C8B-B14F-4D97-AF65-F5344CB8AC3E}">
        <p14:creationId xmlns:p14="http://schemas.microsoft.com/office/powerpoint/2010/main" val="1378107758"/>
      </p:ext>
    </p:extLst>
  </p:cSld>
  <p:clrMap bg1="lt1" tx1="dk1" bg2="dk2" tx2="lt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 id="2147484124" r:id="rId16"/>
    <p:sldLayoutId id="2147484125" r:id="rId17"/>
    <p:sldLayoutId id="2147484126" r:id="rId18"/>
    <p:sldLayoutId id="2147484127" r:id="rId19"/>
    <p:sldLayoutId id="2147484128" r:id="rId20"/>
    <p:sldLayoutId id="2147484129" r:id="rId21"/>
    <p:sldLayoutId id="2147484130" r:id="rId22"/>
    <p:sldLayoutId id="2147484131" r:id="rId23"/>
    <p:sldLayoutId id="2147484132" r:id="rId24"/>
    <p:sldLayoutId id="2147484133" r:id="rId25"/>
    <p:sldLayoutId id="2147484134" r:id="rId26"/>
    <p:sldLayoutId id="2147484135" r:id="rId27"/>
    <p:sldLayoutId id="2147484136" r:id="rId28"/>
    <p:sldLayoutId id="2147484137" r:id="rId29"/>
    <p:sldLayoutId id="2147484138" r:id="rId30"/>
    <p:sldLayoutId id="2147484139" r:id="rId31"/>
    <p:sldLayoutId id="2147484140" r:id="rId32"/>
    <p:sldLayoutId id="2147484141" r:id="rId33"/>
    <p:sldLayoutId id="2147484142" r:id="rId34"/>
    <p:sldLayoutId id="2147484143" r:id="rId35"/>
    <p:sldLayoutId id="2147484144" r:id="rId36"/>
    <p:sldLayoutId id="2147484145" r:id="rId37"/>
    <p:sldLayoutId id="2147484146" r:id="rId38"/>
    <p:sldLayoutId id="2147484147" r:id="rId39"/>
    <p:sldLayoutId id="2147484148" r:id="rId40"/>
    <p:sldLayoutId id="2147484149" r:id="rId41"/>
    <p:sldLayoutId id="2147484150" r:id="rId42"/>
    <p:sldLayoutId id="2147484151" r:id="rId43"/>
    <p:sldLayoutId id="2147484152" r:id="rId44"/>
    <p:sldLayoutId id="2147484153" r:id="rId45"/>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992188" y="1871664"/>
            <a:ext cx="6602412" cy="3889375"/>
          </a:xfrm>
          <a:prstGeom prst="rect">
            <a:avLst/>
          </a:prstGeom>
          <a:noFill/>
          <a:ln w="9525">
            <a:noFill/>
            <a:miter lim="800000"/>
            <a:headEnd/>
            <a:tailEnd/>
          </a:ln>
        </p:spPr>
        <p:txBody>
          <a:bodyPr vert="horz" wrap="square" lIns="91428" tIns="45715" rIns="91428"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txBox="1">
            <a:spLocks/>
          </p:cNvSpPr>
          <p:nvPr/>
        </p:nvSpPr>
        <p:spPr>
          <a:xfrm>
            <a:off x="6361143" y="342900"/>
            <a:ext cx="2312987" cy="381000"/>
          </a:xfrm>
          <a:prstGeom prst="rect">
            <a:avLst/>
          </a:prstGeom>
        </p:spPr>
        <p:txBody>
          <a:bodyPr anchor="b"/>
          <a:lstStyle>
            <a:lvl1pPr marL="0" indent="0" algn="l" defTabSz="457144" rtl="0" eaLnBrk="1" latinLnBrk="0" hangingPunct="1">
              <a:spcBef>
                <a:spcPct val="20000"/>
              </a:spcBef>
              <a:buFont typeface="Arial"/>
              <a:buNone/>
              <a:defRPr sz="2000" b="1" kern="1200">
                <a:solidFill>
                  <a:schemeClr val="tx1">
                    <a:tint val="75000"/>
                  </a:schemeClr>
                </a:solidFill>
                <a:latin typeface="+mn-lt"/>
                <a:ea typeface="+mn-ea"/>
                <a:cs typeface="+mn-cs"/>
              </a:defRPr>
            </a:lvl1pPr>
            <a:lvl2pPr marL="457144" indent="0" algn="l" defTabSz="457144"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287" indent="0" algn="l" defTabSz="457144"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431"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574"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5717"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2861"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004"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148" indent="0" algn="l" defTabSz="457144"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fontAlgn="base">
              <a:spcAft>
                <a:spcPct val="0"/>
              </a:spcAft>
              <a:defRPr/>
            </a:pPr>
            <a:r>
              <a:rPr lang="en-US" sz="1200" b="0" dirty="0" smtClean="0">
                <a:solidFill>
                  <a:prstClr val="white"/>
                </a:solidFill>
              </a:rPr>
              <a:t>Click to edit Master text styles</a:t>
            </a:r>
          </a:p>
        </p:txBody>
      </p:sp>
      <p:pic>
        <p:nvPicPr>
          <p:cNvPr id="1028" name="Picture 7"/>
          <p:cNvPicPr>
            <a:picLocks noChangeAspect="1"/>
          </p:cNvPicPr>
          <p:nvPr/>
        </p:nvPicPr>
        <p:blipFill>
          <a:blip r:embed="rId47">
            <a:extLst>
              <a:ext uri="{28A0092B-C50C-407E-A947-70E740481C1C}">
                <a14:useLocalDpi xmlns:a14="http://schemas.microsoft.com/office/drawing/2010/main"/>
              </a:ext>
            </a:extLst>
          </a:blip>
          <a:srcRect/>
          <a:stretch>
            <a:fillRect/>
          </a:stretch>
        </p:blipFill>
        <p:spPr bwMode="auto">
          <a:xfrm>
            <a:off x="0" y="342900"/>
            <a:ext cx="9144000" cy="1543050"/>
          </a:xfrm>
          <a:prstGeom prst="rect">
            <a:avLst/>
          </a:prstGeom>
          <a:noFill/>
          <a:ln w="9525">
            <a:noFill/>
            <a:miter lim="800000"/>
            <a:headEnd/>
            <a:tailEnd/>
          </a:ln>
        </p:spPr>
      </p:pic>
      <p:pic>
        <p:nvPicPr>
          <p:cNvPr id="1029" name="Picture 9"/>
          <p:cNvPicPr>
            <a:picLocks noChangeAspect="1"/>
          </p:cNvPicPr>
          <p:nvPr/>
        </p:nvPicPr>
        <p:blipFill>
          <a:blip r:embed="rId48" cstate="screen">
            <a:extLst>
              <a:ext uri="{28A0092B-C50C-407E-A947-70E740481C1C}">
                <a14:useLocalDpi xmlns:a14="http://schemas.microsoft.com/office/drawing/2010/main"/>
              </a:ext>
            </a:extLst>
          </a:blip>
          <a:srcRect r="-5647"/>
          <a:stretch>
            <a:fillRect/>
          </a:stretch>
        </p:blipFill>
        <p:spPr bwMode="auto">
          <a:xfrm>
            <a:off x="330200" y="206375"/>
            <a:ext cx="1771650" cy="742950"/>
          </a:xfrm>
          <a:prstGeom prst="rect">
            <a:avLst/>
          </a:prstGeom>
          <a:noFill/>
          <a:ln w="9525">
            <a:noFill/>
            <a:miter lim="800000"/>
            <a:headEnd/>
            <a:tailEnd/>
          </a:ln>
        </p:spPr>
      </p:pic>
      <p:sp>
        <p:nvSpPr>
          <p:cNvPr id="2" name="Slide Number Placeholder 1"/>
          <p:cNvSpPr>
            <a:spLocks noGrp="1"/>
          </p:cNvSpPr>
          <p:nvPr>
            <p:ph type="sldNum" sz="quarter" idx="4"/>
          </p:nvPr>
        </p:nvSpPr>
        <p:spPr>
          <a:xfrm>
            <a:off x="330200" y="6267510"/>
            <a:ext cx="2133600" cy="365125"/>
          </a:xfrm>
          <a:prstGeom prst="rect">
            <a:avLst/>
          </a:prstGeom>
        </p:spPr>
        <p:txBody>
          <a:bodyPr vert="horz" wrap="square" lIns="91440" tIns="45720" rIns="91440" bIns="45720" numCol="1" anchor="t" anchorCtr="0" compatLnSpc="1">
            <a:prstTxWarp prst="textNoShape">
              <a:avLst/>
            </a:prstTxWarp>
          </a:bodyPr>
          <a:lstStyle>
            <a:lvl1pPr>
              <a:defRPr sz="1200" dirty="0">
                <a:solidFill>
                  <a:srgbClr val="94999D"/>
                </a:solidFill>
                <a:ea typeface="Arial" pitchFamily="-72" charset="0"/>
                <a:cs typeface="Arial" pitchFamily="-72" charset="0"/>
              </a:defRPr>
            </a:lvl1pPr>
          </a:lstStyle>
          <a:p>
            <a:pPr defTabSz="914400" fontAlgn="base">
              <a:spcBef>
                <a:spcPct val="0"/>
              </a:spcBef>
              <a:spcAft>
                <a:spcPct val="0"/>
              </a:spcAft>
              <a:defRPr/>
            </a:pPr>
            <a:r>
              <a:rPr lang="en-US">
                <a:latin typeface="Garamond" pitchFamily="-72" charset="0"/>
              </a:rPr>
              <a:t>Page </a:t>
            </a:r>
            <a:fld id="{48974200-8295-410B-9C2B-034A7E04667F}" type="slidenum">
              <a:rPr lang="en-US">
                <a:latin typeface="Garamond" pitchFamily="-72" charset="0"/>
              </a:rPr>
              <a:pPr defTabSz="914400" fontAlgn="base">
                <a:spcBef>
                  <a:spcPct val="0"/>
                </a:spcBef>
                <a:spcAft>
                  <a:spcPct val="0"/>
                </a:spcAft>
                <a:defRPr/>
              </a:pPr>
              <a:t>‹#›</a:t>
            </a:fld>
            <a:endParaRPr lang="en-US">
              <a:latin typeface="Garamond" pitchFamily="-72" charset="0"/>
            </a:endParaRPr>
          </a:p>
        </p:txBody>
      </p:sp>
      <p:sp>
        <p:nvSpPr>
          <p:cNvPr id="5" name="Date Placeholder 4"/>
          <p:cNvSpPr>
            <a:spLocks noGrp="1"/>
          </p:cNvSpPr>
          <p:nvPr>
            <p:ph type="dt" sz="half" idx="2"/>
          </p:nvPr>
        </p:nvSpPr>
        <p:spPr>
          <a:xfrm>
            <a:off x="7419975" y="692210"/>
            <a:ext cx="1079500" cy="257175"/>
          </a:xfrm>
          <a:prstGeom prst="rect">
            <a:avLst/>
          </a:prstGeom>
        </p:spPr>
        <p:txBody>
          <a:bodyPr vert="horz" lIns="91440" tIns="45720" rIns="91440" bIns="45720" rtlCol="0" anchor="t" anchorCtr="0"/>
          <a:lstStyle>
            <a:lvl1pPr algn="r">
              <a:defRPr sz="1200" dirty="0">
                <a:solidFill>
                  <a:srgbClr val="455560">
                    <a:tint val="75000"/>
                  </a:srgbClr>
                </a:solidFill>
                <a:latin typeface="Garamond" pitchFamily="18" charset="0"/>
                <a:ea typeface="+mn-ea"/>
                <a:cs typeface="Arial" charset="0"/>
              </a:defRPr>
            </a:lvl1pPr>
          </a:lstStyle>
          <a:p>
            <a:pPr defTabSz="914400" fontAlgn="base">
              <a:spcBef>
                <a:spcPct val="0"/>
              </a:spcBef>
              <a:spcAft>
                <a:spcPct val="0"/>
              </a:spcAft>
              <a:defRPr/>
            </a:pPr>
            <a:endParaRPr lang="en-US"/>
          </a:p>
        </p:txBody>
      </p:sp>
    </p:spTree>
    <p:extLst>
      <p:ext uri="{BB962C8B-B14F-4D97-AF65-F5344CB8AC3E}">
        <p14:creationId xmlns:p14="http://schemas.microsoft.com/office/powerpoint/2010/main" val="3312342001"/>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7" r:id="rId13"/>
    <p:sldLayoutId id="2147484308" r:id="rId14"/>
    <p:sldLayoutId id="2147484309" r:id="rId15"/>
    <p:sldLayoutId id="2147484310" r:id="rId16"/>
    <p:sldLayoutId id="2147484311" r:id="rId17"/>
    <p:sldLayoutId id="2147484312" r:id="rId18"/>
    <p:sldLayoutId id="2147484313" r:id="rId19"/>
    <p:sldLayoutId id="2147484314" r:id="rId20"/>
    <p:sldLayoutId id="2147484315" r:id="rId21"/>
    <p:sldLayoutId id="2147484316" r:id="rId22"/>
    <p:sldLayoutId id="2147484317" r:id="rId23"/>
    <p:sldLayoutId id="2147484318" r:id="rId24"/>
    <p:sldLayoutId id="2147484319" r:id="rId25"/>
    <p:sldLayoutId id="2147484320" r:id="rId26"/>
    <p:sldLayoutId id="2147484321" r:id="rId27"/>
    <p:sldLayoutId id="2147484322" r:id="rId28"/>
    <p:sldLayoutId id="2147484323" r:id="rId29"/>
    <p:sldLayoutId id="2147484324" r:id="rId30"/>
    <p:sldLayoutId id="2147484325" r:id="rId31"/>
    <p:sldLayoutId id="2147484326" r:id="rId32"/>
    <p:sldLayoutId id="2147484327" r:id="rId33"/>
    <p:sldLayoutId id="2147484328" r:id="rId34"/>
    <p:sldLayoutId id="2147484329" r:id="rId35"/>
    <p:sldLayoutId id="2147484330" r:id="rId36"/>
    <p:sldLayoutId id="2147484331" r:id="rId37"/>
    <p:sldLayoutId id="2147484332" r:id="rId38"/>
    <p:sldLayoutId id="2147484333" r:id="rId39"/>
    <p:sldLayoutId id="2147484334" r:id="rId40"/>
    <p:sldLayoutId id="2147484335" r:id="rId41"/>
    <p:sldLayoutId id="2147484336" r:id="rId42"/>
    <p:sldLayoutId id="2147484337" r:id="rId43"/>
    <p:sldLayoutId id="2147484338" r:id="rId44"/>
    <p:sldLayoutId id="2147484339" r:id="rId4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5613" rtl="0" eaLnBrk="0" fontAlgn="base" hangingPunct="0">
        <a:spcBef>
          <a:spcPct val="0"/>
        </a:spcBef>
        <a:spcAft>
          <a:spcPct val="0"/>
        </a:spcAft>
        <a:defRPr kern="1200">
          <a:solidFill>
            <a:schemeClr val="bg2"/>
          </a:solidFill>
          <a:latin typeface="+mj-lt"/>
          <a:ea typeface="ＭＳ Ｐゴシック" pitchFamily="-72" charset="-128"/>
          <a:cs typeface="ＭＳ Ｐゴシック" pitchFamily="-72" charset="-128"/>
        </a:defRPr>
      </a:lvl1pPr>
      <a:lvl2pPr algn="l" defTabSz="455613" rtl="0" eaLnBrk="0" fontAlgn="base" hangingPunct="0">
        <a:spcBef>
          <a:spcPct val="0"/>
        </a:spcBef>
        <a:spcAft>
          <a:spcPct val="0"/>
        </a:spcAft>
        <a:defRPr>
          <a:solidFill>
            <a:schemeClr val="bg2"/>
          </a:solidFill>
          <a:latin typeface="Arial" pitchFamily="-72" charset="0"/>
          <a:ea typeface="ＭＳ Ｐゴシック" pitchFamily="-72" charset="-128"/>
          <a:cs typeface="ＭＳ Ｐゴシック" pitchFamily="-72" charset="-128"/>
        </a:defRPr>
      </a:lvl2pPr>
      <a:lvl3pPr algn="l" defTabSz="455613" rtl="0" eaLnBrk="0" fontAlgn="base" hangingPunct="0">
        <a:spcBef>
          <a:spcPct val="0"/>
        </a:spcBef>
        <a:spcAft>
          <a:spcPct val="0"/>
        </a:spcAft>
        <a:defRPr>
          <a:solidFill>
            <a:schemeClr val="bg2"/>
          </a:solidFill>
          <a:latin typeface="Arial" pitchFamily="-72" charset="0"/>
          <a:ea typeface="ＭＳ Ｐゴシック" pitchFamily="-72" charset="-128"/>
          <a:cs typeface="ＭＳ Ｐゴシック" pitchFamily="-72" charset="-128"/>
        </a:defRPr>
      </a:lvl3pPr>
      <a:lvl4pPr algn="l" defTabSz="455613" rtl="0" eaLnBrk="0" fontAlgn="base" hangingPunct="0">
        <a:spcBef>
          <a:spcPct val="0"/>
        </a:spcBef>
        <a:spcAft>
          <a:spcPct val="0"/>
        </a:spcAft>
        <a:defRPr>
          <a:solidFill>
            <a:schemeClr val="bg2"/>
          </a:solidFill>
          <a:latin typeface="Arial" pitchFamily="-72" charset="0"/>
          <a:ea typeface="ＭＳ Ｐゴシック" pitchFamily="-72" charset="-128"/>
          <a:cs typeface="ＭＳ Ｐゴシック" pitchFamily="-72" charset="-128"/>
        </a:defRPr>
      </a:lvl4pPr>
      <a:lvl5pPr algn="l" defTabSz="455613" rtl="0" eaLnBrk="0" fontAlgn="base" hangingPunct="0">
        <a:spcBef>
          <a:spcPct val="0"/>
        </a:spcBef>
        <a:spcAft>
          <a:spcPct val="0"/>
        </a:spcAft>
        <a:defRPr>
          <a:solidFill>
            <a:schemeClr val="bg2"/>
          </a:solidFill>
          <a:latin typeface="Arial" pitchFamily="-72" charset="0"/>
          <a:ea typeface="ＭＳ Ｐゴシック" pitchFamily="-72" charset="-128"/>
          <a:cs typeface="ＭＳ Ｐゴシック" pitchFamily="-72" charset="-128"/>
        </a:defRPr>
      </a:lvl5pPr>
      <a:lvl6pPr marL="457200" algn="l" defTabSz="455613" rtl="0" fontAlgn="base">
        <a:spcBef>
          <a:spcPct val="0"/>
        </a:spcBef>
        <a:spcAft>
          <a:spcPct val="0"/>
        </a:spcAft>
        <a:defRPr>
          <a:solidFill>
            <a:schemeClr val="bg2"/>
          </a:solidFill>
          <a:latin typeface="Arial" pitchFamily="-72" charset="0"/>
          <a:ea typeface="ＭＳ Ｐゴシック" pitchFamily="-72" charset="-128"/>
          <a:cs typeface="ＭＳ Ｐゴシック" pitchFamily="-72" charset="-128"/>
        </a:defRPr>
      </a:lvl6pPr>
      <a:lvl7pPr marL="914400" algn="l" defTabSz="455613" rtl="0" fontAlgn="base">
        <a:spcBef>
          <a:spcPct val="0"/>
        </a:spcBef>
        <a:spcAft>
          <a:spcPct val="0"/>
        </a:spcAft>
        <a:defRPr>
          <a:solidFill>
            <a:schemeClr val="bg2"/>
          </a:solidFill>
          <a:latin typeface="Arial" pitchFamily="-72" charset="0"/>
          <a:ea typeface="ＭＳ Ｐゴシック" pitchFamily="-72" charset="-128"/>
          <a:cs typeface="ＭＳ Ｐゴシック" pitchFamily="-72" charset="-128"/>
        </a:defRPr>
      </a:lvl7pPr>
      <a:lvl8pPr marL="1371600" algn="l" defTabSz="455613" rtl="0" fontAlgn="base">
        <a:spcBef>
          <a:spcPct val="0"/>
        </a:spcBef>
        <a:spcAft>
          <a:spcPct val="0"/>
        </a:spcAft>
        <a:defRPr>
          <a:solidFill>
            <a:schemeClr val="bg2"/>
          </a:solidFill>
          <a:latin typeface="Arial" pitchFamily="-72" charset="0"/>
          <a:ea typeface="ＭＳ Ｐゴシック" pitchFamily="-72" charset="-128"/>
          <a:cs typeface="ＭＳ Ｐゴシック" pitchFamily="-72" charset="-128"/>
        </a:defRPr>
      </a:lvl8pPr>
      <a:lvl9pPr marL="1828800" algn="l" defTabSz="455613" rtl="0" fontAlgn="base">
        <a:spcBef>
          <a:spcPct val="0"/>
        </a:spcBef>
        <a:spcAft>
          <a:spcPct val="0"/>
        </a:spcAft>
        <a:defRPr>
          <a:solidFill>
            <a:schemeClr val="bg2"/>
          </a:solidFill>
          <a:latin typeface="Arial" pitchFamily="-72" charset="0"/>
          <a:ea typeface="ＭＳ Ｐゴシック" pitchFamily="-72" charset="-128"/>
          <a:cs typeface="ＭＳ Ｐゴシック" pitchFamily="-72" charset="-128"/>
        </a:defRPr>
      </a:lvl9pPr>
    </p:titleStyle>
    <p:bodyStyle>
      <a:lvl1pPr marL="342900" indent="-342900" algn="l" defTabSz="455613" rtl="0" eaLnBrk="0" fontAlgn="base" hangingPunct="0">
        <a:spcBef>
          <a:spcPct val="20000"/>
        </a:spcBef>
        <a:spcAft>
          <a:spcPct val="0"/>
        </a:spcAft>
        <a:buFont typeface="Arial" pitchFamily="-72" charset="0"/>
        <a:defRPr sz="3200" kern="1200">
          <a:solidFill>
            <a:srgbClr val="347576"/>
          </a:solidFill>
          <a:latin typeface="+mn-lt"/>
          <a:ea typeface="ＭＳ Ｐゴシック" pitchFamily="-72" charset="-128"/>
          <a:cs typeface="ＭＳ Ｐゴシック" pitchFamily="-72" charset="-128"/>
        </a:defRPr>
      </a:lvl1pPr>
      <a:lvl2pPr marL="741363" indent="-284163" algn="l" defTabSz="455613" rtl="0" eaLnBrk="0" fontAlgn="base" hangingPunct="0">
        <a:spcBef>
          <a:spcPct val="20000"/>
        </a:spcBef>
        <a:spcAft>
          <a:spcPct val="0"/>
        </a:spcAft>
        <a:buFont typeface="Arial" pitchFamily="-72" charset="0"/>
        <a:buChar char="•"/>
        <a:defRPr sz="2800" kern="1200">
          <a:solidFill>
            <a:srgbClr val="A6A6A6"/>
          </a:solidFill>
          <a:latin typeface="+mn-lt"/>
          <a:ea typeface="ＭＳ Ｐゴシック" pitchFamily="-72" charset="-128"/>
          <a:cs typeface="+mn-cs"/>
        </a:defRPr>
      </a:lvl2pPr>
      <a:lvl3pPr marL="1141413" indent="-227013" algn="l" defTabSz="455613" rtl="0" eaLnBrk="0" fontAlgn="base" hangingPunct="0">
        <a:spcBef>
          <a:spcPct val="20000"/>
        </a:spcBef>
        <a:spcAft>
          <a:spcPct val="0"/>
        </a:spcAft>
        <a:buFont typeface="Arial" pitchFamily="-72" charset="0"/>
        <a:buChar char="•"/>
        <a:defRPr sz="2400" kern="1200">
          <a:solidFill>
            <a:srgbClr val="A6A6A6"/>
          </a:solidFill>
          <a:latin typeface="+mn-lt"/>
          <a:ea typeface="ＭＳ Ｐゴシック" pitchFamily="-72" charset="-128"/>
          <a:cs typeface="+mn-cs"/>
        </a:defRPr>
      </a:lvl3pPr>
      <a:lvl4pPr marL="1598613" indent="-227013" algn="l" defTabSz="455613" rtl="0" eaLnBrk="0" fontAlgn="base" hangingPunct="0">
        <a:spcBef>
          <a:spcPct val="20000"/>
        </a:spcBef>
        <a:spcAft>
          <a:spcPct val="0"/>
        </a:spcAft>
        <a:buFont typeface="Arial" pitchFamily="-72" charset="0"/>
        <a:buChar char="•"/>
        <a:defRPr sz="2000" kern="1200">
          <a:solidFill>
            <a:srgbClr val="A6A6A6"/>
          </a:solidFill>
          <a:latin typeface="+mn-lt"/>
          <a:ea typeface="ＭＳ Ｐゴシック" pitchFamily="-72" charset="-128"/>
          <a:cs typeface="+mn-cs"/>
        </a:defRPr>
      </a:lvl4pPr>
      <a:lvl5pPr marL="2055813" indent="-227013" algn="l" defTabSz="455613" rtl="0" eaLnBrk="0" fontAlgn="base" hangingPunct="0">
        <a:spcBef>
          <a:spcPct val="20000"/>
        </a:spcBef>
        <a:spcAft>
          <a:spcPct val="0"/>
        </a:spcAft>
        <a:buFont typeface="Arial" pitchFamily="-72" charset="0"/>
        <a:buChar char="•"/>
        <a:defRPr sz="2000" kern="1200">
          <a:solidFill>
            <a:srgbClr val="A6A6A6"/>
          </a:solidFill>
          <a:latin typeface="+mn-lt"/>
          <a:ea typeface="ＭＳ Ｐゴシック" pitchFamily="-72" charset="-128"/>
          <a:cs typeface="+mn-cs"/>
        </a:defRPr>
      </a:lvl5pPr>
      <a:lvl6pPr marL="2514289" indent="-228571"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3" indent="-228571"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6" indent="-228571"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19" indent="-228571"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7" algn="l" defTabSz="457144" rtl="0" eaLnBrk="1" latinLnBrk="0" hangingPunct="1">
        <a:defRPr sz="1800" kern="1200">
          <a:solidFill>
            <a:schemeClr val="tx1"/>
          </a:solidFill>
          <a:latin typeface="+mn-lt"/>
          <a:ea typeface="+mn-ea"/>
          <a:cs typeface="+mn-cs"/>
        </a:defRPr>
      </a:lvl3pPr>
      <a:lvl4pPr marL="1371431" algn="l" defTabSz="457144" rtl="0" eaLnBrk="1" latinLnBrk="0" hangingPunct="1">
        <a:defRPr sz="1800" kern="1200">
          <a:solidFill>
            <a:schemeClr val="tx1"/>
          </a:solidFill>
          <a:latin typeface="+mn-lt"/>
          <a:ea typeface="+mn-ea"/>
          <a:cs typeface="+mn-cs"/>
        </a:defRPr>
      </a:lvl4pPr>
      <a:lvl5pPr marL="1828574" algn="l" defTabSz="457144" rtl="0" eaLnBrk="1" latinLnBrk="0" hangingPunct="1">
        <a:defRPr sz="1800" kern="1200">
          <a:solidFill>
            <a:schemeClr val="tx1"/>
          </a:solidFill>
          <a:latin typeface="+mn-lt"/>
          <a:ea typeface="+mn-ea"/>
          <a:cs typeface="+mn-cs"/>
        </a:defRPr>
      </a:lvl5pPr>
      <a:lvl6pPr marL="2285717" algn="l" defTabSz="457144" rtl="0" eaLnBrk="1" latinLnBrk="0" hangingPunct="1">
        <a:defRPr sz="1800" kern="1200">
          <a:solidFill>
            <a:schemeClr val="tx1"/>
          </a:solidFill>
          <a:latin typeface="+mn-lt"/>
          <a:ea typeface="+mn-ea"/>
          <a:cs typeface="+mn-cs"/>
        </a:defRPr>
      </a:lvl6pPr>
      <a:lvl7pPr marL="2742861" algn="l" defTabSz="457144" rtl="0" eaLnBrk="1" latinLnBrk="0" hangingPunct="1">
        <a:defRPr sz="1800" kern="1200">
          <a:solidFill>
            <a:schemeClr val="tx1"/>
          </a:solidFill>
          <a:latin typeface="+mn-lt"/>
          <a:ea typeface="+mn-ea"/>
          <a:cs typeface="+mn-cs"/>
        </a:defRPr>
      </a:lvl7pPr>
      <a:lvl8pPr marL="3200004" algn="l" defTabSz="457144" rtl="0" eaLnBrk="1" latinLnBrk="0" hangingPunct="1">
        <a:defRPr sz="1800" kern="1200">
          <a:solidFill>
            <a:schemeClr val="tx1"/>
          </a:solidFill>
          <a:latin typeface="+mn-lt"/>
          <a:ea typeface="+mn-ea"/>
          <a:cs typeface="+mn-cs"/>
        </a:defRPr>
      </a:lvl8pPr>
      <a:lvl9pPr marL="3657148" algn="l" defTabSz="4571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95.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6.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4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9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47.xml"/><Relationship Id="rId5" Type="http://schemas.openxmlformats.org/officeDocument/2006/relationships/image" Target="../media/image2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47.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56.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0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4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83.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94.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9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4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94.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94.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94.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9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01.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136.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4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6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7.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5.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01.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47.xml"/><Relationship Id="rId4" Type="http://schemas.openxmlformats.org/officeDocument/2006/relationships/image" Target="../media/image36.jpeg"/></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310.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316.xml"/><Relationship Id="rId5" Type="http://schemas.microsoft.com/office/2007/relationships/hdphoto" Target="../media/hdphoto5.wdp"/><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97.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12.xml"/></Relationships>
</file>

<file path=ppt/slides/_rels/slide5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9.jpeg"/><Relationship Id="rId1" Type="http://schemas.openxmlformats.org/officeDocument/2006/relationships/slideLayout" Target="../slideLayouts/slideLayout310.xml"/><Relationship Id="rId5" Type="http://schemas.microsoft.com/office/2007/relationships/hdphoto" Target="../media/hdphoto7.wdp"/><Relationship Id="rId4" Type="http://schemas.openxmlformats.org/officeDocument/2006/relationships/image" Target="../media/image4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10.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1.jpeg"/><Relationship Id="rId1" Type="http://schemas.openxmlformats.org/officeDocument/2006/relationships/slideLayout" Target="../slideLayouts/slideLayout312.xml"/></Relationships>
</file>

<file path=ppt/slides/_rels/slide5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3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3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3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6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3.jpeg"/><Relationship Id="rId1" Type="http://schemas.openxmlformats.org/officeDocument/2006/relationships/slideLayout" Target="../slideLayouts/slideLayout3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02.xml"/></Relationships>
</file>

<file path=ppt/slides/_rels/slide6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2.jpeg"/><Relationship Id="rId7"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4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58.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4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95.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9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pic>
        <p:nvPicPr>
          <p:cNvPr id="1196" name="Shape 1196"/>
          <p:cNvPicPr preferRelativeResize="0"/>
          <p:nvPr/>
        </p:nvPicPr>
        <p:blipFill rotWithShape="1">
          <a:blip r:embed="rId3">
            <a:alphaModFix/>
          </a:blip>
          <a:srcRect/>
          <a:stretch/>
        </p:blipFill>
        <p:spPr>
          <a:xfrm>
            <a:off x="1" y="-171399"/>
            <a:ext cx="9143930" cy="7037297"/>
          </a:xfrm>
          <a:prstGeom prst="rect">
            <a:avLst/>
          </a:prstGeom>
          <a:noFill/>
          <a:ln>
            <a:noFill/>
          </a:ln>
        </p:spPr>
      </p:pic>
      <p:pic>
        <p:nvPicPr>
          <p:cNvPr id="1197" name="Shape 119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11252" y="2413000"/>
            <a:ext cx="2393930" cy="1092234"/>
          </a:xfrm>
          <a:prstGeom prst="rect">
            <a:avLst/>
          </a:prstGeom>
          <a:noFill/>
          <a:ln>
            <a:noFill/>
          </a:ln>
        </p:spPr>
      </p:pic>
      <p:sp>
        <p:nvSpPr>
          <p:cNvPr id="1198" name="Shape 1198"/>
          <p:cNvSpPr txBox="1"/>
          <p:nvPr/>
        </p:nvSpPr>
        <p:spPr>
          <a:xfrm>
            <a:off x="1043610" y="3740379"/>
            <a:ext cx="6696844" cy="2424938"/>
          </a:xfrm>
          <a:prstGeom prst="rect">
            <a:avLst/>
          </a:prstGeom>
          <a:noFill/>
          <a:ln>
            <a:noFill/>
          </a:ln>
        </p:spPr>
        <p:txBody>
          <a:bodyPr lIns="91321" tIns="45652" rIns="91321" bIns="45652" anchor="t" anchorCtr="0">
            <a:noAutofit/>
          </a:bodyPr>
          <a:lstStyle/>
          <a:p>
            <a:pPr>
              <a:buSzPct val="25000"/>
            </a:pPr>
            <a:r>
              <a:rPr lang="en-US" sz="3500" kern="0" dirty="0" smtClean="0">
                <a:solidFill>
                  <a:srgbClr val="006666"/>
                </a:solidFill>
                <a:cs typeface="Arial"/>
                <a:sym typeface="Arial"/>
              </a:rPr>
              <a:t>Evaluating Volunteers and the  </a:t>
            </a:r>
          </a:p>
          <a:p>
            <a:pPr>
              <a:buSzPct val="25000"/>
            </a:pPr>
            <a:r>
              <a:rPr lang="en-US" sz="3500" kern="0" dirty="0">
                <a:solidFill>
                  <a:srgbClr val="006666"/>
                </a:solidFill>
                <a:cs typeface="Arial"/>
                <a:sym typeface="Arial"/>
              </a:rPr>
              <a:t> </a:t>
            </a:r>
            <a:r>
              <a:rPr lang="en-US" sz="3500" kern="0" dirty="0" smtClean="0">
                <a:solidFill>
                  <a:srgbClr val="006666"/>
                </a:solidFill>
                <a:cs typeface="Arial"/>
                <a:sym typeface="Arial"/>
              </a:rPr>
              <a:t> Volunteer Program</a:t>
            </a:r>
            <a:endParaRPr lang="en-US" sz="3500" kern="0" dirty="0">
              <a:solidFill>
                <a:srgbClr val="006666"/>
              </a:solidFill>
              <a:cs typeface="Arial"/>
              <a:sym typeface="Arial"/>
            </a:endParaRPr>
          </a:p>
          <a:p>
            <a:endParaRPr sz="3600" kern="0" dirty="0">
              <a:solidFill>
                <a:srgbClr val="006666"/>
              </a:solidFill>
              <a:cs typeface="Arial"/>
              <a:sym typeface="Arial"/>
            </a:endParaRPr>
          </a:p>
          <a:p>
            <a:pPr>
              <a:buSzPct val="25000"/>
            </a:pPr>
            <a:r>
              <a:rPr lang="en-US" sz="2800" kern="0" dirty="0">
                <a:solidFill>
                  <a:srgbClr val="006666"/>
                </a:solidFill>
                <a:cs typeface="Arial"/>
                <a:sym typeface="Arial"/>
              </a:rPr>
              <a:t>        </a:t>
            </a:r>
            <a:r>
              <a:rPr lang="en-US" sz="2500" kern="0" dirty="0" smtClean="0">
                <a:solidFill>
                  <a:srgbClr val="006666"/>
                </a:solidFill>
                <a:cs typeface="Arial"/>
                <a:sym typeface="Arial"/>
              </a:rPr>
              <a:t>January 25, 2017</a:t>
            </a:r>
            <a:r>
              <a:rPr lang="en-US" sz="3600" b="1" kern="0" dirty="0">
                <a:solidFill>
                  <a:srgbClr val="006666"/>
                </a:solidFill>
                <a:cs typeface="Arial"/>
                <a:sym typeface="Arial"/>
              </a:rPr>
              <a:t/>
            </a:r>
            <a:br>
              <a:rPr lang="en-US" sz="3600" b="1" kern="0" dirty="0">
                <a:solidFill>
                  <a:srgbClr val="006666"/>
                </a:solidFill>
                <a:cs typeface="Arial"/>
                <a:sym typeface="Arial"/>
              </a:rPr>
            </a:br>
            <a:endParaRPr lang="en-US" sz="3600" b="1" kern="0" dirty="0">
              <a:solidFill>
                <a:srgbClr val="006666"/>
              </a:solidFill>
              <a:cs typeface="Arial"/>
              <a:sym typeface="Arial"/>
            </a:endParaRPr>
          </a:p>
        </p:txBody>
      </p:sp>
      <p:sp>
        <p:nvSpPr>
          <p:cNvPr id="1199" name="Shape 1199"/>
          <p:cNvSpPr txBox="1">
            <a:spLocks noGrp="1"/>
          </p:cNvSpPr>
          <p:nvPr>
            <p:ph type="sldNum" idx="12"/>
          </p:nvPr>
        </p:nvSpPr>
        <p:spPr>
          <a:xfrm>
            <a:off x="-70" y="6435301"/>
            <a:ext cx="9144000" cy="476297"/>
          </a:xfrm>
          <a:prstGeom prst="rect">
            <a:avLst/>
          </a:prstGeom>
        </p:spPr>
        <p:txBody>
          <a:bodyPr lIns="91321" tIns="45652" rIns="91321" bIns="45652" anchor="t" anchorCtr="0">
            <a:noAutofit/>
          </a:bodyPr>
          <a:lstStyle/>
          <a:p>
            <a:pPr algn="ctr">
              <a:buClr>
                <a:srgbClr val="000000"/>
              </a:buClr>
              <a:buSzPct val="25000"/>
            </a:pPr>
            <a:fld id="{00000000-1234-1234-1234-123412341234}" type="slidenum">
              <a:rPr lang="en-US" sz="1400">
                <a:solidFill>
                  <a:srgbClr val="FFFFFF"/>
                </a:solidFill>
              </a:rPr>
              <a:pPr algn="ctr">
                <a:buClr>
                  <a:srgbClr val="000000"/>
                </a:buClr>
                <a:buSzPct val="25000"/>
              </a:pPr>
              <a:t>1</a:t>
            </a:fld>
            <a:endParaRPr lang="en-US" sz="1400" dirty="0">
              <a:solidFill>
                <a:srgbClr val="FFFFFF"/>
              </a:solidFill>
            </a:endParaRPr>
          </a:p>
        </p:txBody>
      </p:sp>
    </p:spTree>
    <p:extLst>
      <p:ext uri="{BB962C8B-B14F-4D97-AF65-F5344CB8AC3E}">
        <p14:creationId xmlns:p14="http://schemas.microsoft.com/office/powerpoint/2010/main" val="2294476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7" name="Shape 1267"/>
          <p:cNvSpPr txBox="1"/>
          <p:nvPr/>
        </p:nvSpPr>
        <p:spPr>
          <a:xfrm>
            <a:off x="179515" y="2132797"/>
            <a:ext cx="8676013" cy="1351652"/>
          </a:xfrm>
          <a:prstGeom prst="rect">
            <a:avLst/>
          </a:prstGeom>
          <a:noFill/>
          <a:ln>
            <a:noFill/>
          </a:ln>
        </p:spPr>
        <p:txBody>
          <a:bodyPr lIns="91326" tIns="45654" rIns="91326" bIns="45654" anchor="t" anchorCtr="0">
            <a:noAutofit/>
          </a:bodyPr>
          <a:lstStyle/>
          <a:p>
            <a:pPr marL="740378" indent="-285454" defTabSz="642354"/>
            <a:endParaRPr sz="2800" kern="0">
              <a:solidFill>
                <a:srgbClr val="FFFFFF"/>
              </a:solidFill>
              <a:cs typeface="Arial"/>
              <a:sym typeface="Arial"/>
            </a:endParaRPr>
          </a:p>
          <a:p>
            <a:pPr marL="740378" indent="-285454" defTabSz="642354">
              <a:spcBef>
                <a:spcPts val="703"/>
              </a:spcBef>
              <a:buSzPct val="25000"/>
            </a:pPr>
            <a:r>
              <a:rPr lang="en-US" sz="2400" kern="0">
                <a:solidFill>
                  <a:srgbClr val="FFFFFF"/>
                </a:solidFill>
                <a:cs typeface="Arial"/>
                <a:sym typeface="Arial"/>
              </a:rPr>
              <a:t/>
            </a:r>
            <a:br>
              <a:rPr lang="en-US" sz="2400" kern="0">
                <a:solidFill>
                  <a:srgbClr val="FFFFFF"/>
                </a:solidFill>
                <a:cs typeface="Arial"/>
                <a:sym typeface="Arial"/>
              </a:rPr>
            </a:br>
            <a:endParaRPr lang="en-US" sz="2400" kern="0">
              <a:solidFill>
                <a:srgbClr val="FFFFFF"/>
              </a:solidFill>
              <a:cs typeface="Arial"/>
              <a:sym typeface="Arial"/>
            </a:endParaRPr>
          </a:p>
        </p:txBody>
      </p:sp>
      <p:sp>
        <p:nvSpPr>
          <p:cNvPr id="1268" name="Shape 1268"/>
          <p:cNvSpPr txBox="1"/>
          <p:nvPr/>
        </p:nvSpPr>
        <p:spPr>
          <a:xfrm>
            <a:off x="0" y="1447800"/>
            <a:ext cx="9144000" cy="1143000"/>
          </a:xfrm>
          <a:prstGeom prst="rect">
            <a:avLst/>
          </a:prstGeom>
          <a:noFill/>
          <a:ln>
            <a:noFill/>
          </a:ln>
        </p:spPr>
        <p:txBody>
          <a:bodyPr lIns="91326" tIns="45654" rIns="91326" bIns="45654" anchor="t" anchorCtr="0">
            <a:noAutofit/>
          </a:bodyPr>
          <a:lstStyle/>
          <a:p>
            <a:pPr algn="ctr" defTabSz="642354">
              <a:buSzPct val="25000"/>
            </a:pPr>
            <a:r>
              <a:rPr lang="en-US" sz="3200" kern="0" dirty="0">
                <a:solidFill>
                  <a:srgbClr val="4D4D4D"/>
                </a:solidFill>
                <a:cs typeface="Arial"/>
                <a:sym typeface="Arial"/>
              </a:rPr>
              <a:t>Audio Troubleshooting</a:t>
            </a:r>
          </a:p>
        </p:txBody>
      </p:sp>
      <p:sp>
        <p:nvSpPr>
          <p:cNvPr id="1269" name="Shape 1269"/>
          <p:cNvSpPr txBox="1"/>
          <p:nvPr/>
        </p:nvSpPr>
        <p:spPr>
          <a:xfrm>
            <a:off x="1295400" y="4343401"/>
            <a:ext cx="6661015" cy="1828799"/>
          </a:xfrm>
          <a:prstGeom prst="rect">
            <a:avLst/>
          </a:prstGeom>
          <a:solidFill>
            <a:schemeClr val="lt1"/>
          </a:solidFill>
          <a:ln>
            <a:noFill/>
          </a:ln>
        </p:spPr>
        <p:txBody>
          <a:bodyPr lIns="91326" tIns="45654" rIns="91326" bIns="45654" anchor="t" anchorCtr="0">
            <a:noAutofit/>
          </a:bodyPr>
          <a:lstStyle/>
          <a:p>
            <a:pPr defTabSz="642354">
              <a:buSzPct val="25000"/>
            </a:pPr>
            <a:r>
              <a:rPr lang="en-US" sz="2800" kern="0" dirty="0" smtClean="0">
                <a:solidFill>
                  <a:srgbClr val="4D4D4D"/>
                </a:solidFill>
                <a:cs typeface="Arial"/>
                <a:sym typeface="Arial"/>
              </a:rPr>
              <a:t>Find the Audio tab at top of your screen:</a:t>
            </a:r>
          </a:p>
          <a:p>
            <a:pPr defTabSz="642354">
              <a:buSzPct val="25000"/>
            </a:pPr>
            <a:r>
              <a:rPr lang="en-US" sz="2800" kern="0" dirty="0" smtClean="0">
                <a:solidFill>
                  <a:srgbClr val="4D4D4D"/>
                </a:solidFill>
                <a:cs typeface="Arial"/>
                <a:sym typeface="Arial"/>
              </a:rPr>
              <a:t>Join audio via computer or telephone.</a:t>
            </a:r>
          </a:p>
          <a:p>
            <a:pPr defTabSz="642354">
              <a:buSzPct val="25000"/>
            </a:pPr>
            <a:r>
              <a:rPr lang="en-US" sz="2800" kern="0" dirty="0" smtClean="0">
                <a:solidFill>
                  <a:srgbClr val="4D4D4D"/>
                </a:solidFill>
                <a:cs typeface="Arial"/>
                <a:sym typeface="Arial"/>
              </a:rPr>
              <a:t>OR</a:t>
            </a:r>
          </a:p>
          <a:p>
            <a:pPr defTabSz="642354">
              <a:buSzPct val="25000"/>
            </a:pPr>
            <a:r>
              <a:rPr lang="en-US" sz="2800" kern="0" dirty="0" smtClean="0">
                <a:solidFill>
                  <a:srgbClr val="4D4D4D"/>
                </a:solidFill>
                <a:cs typeface="Arial"/>
                <a:sym typeface="Arial"/>
              </a:rPr>
              <a:t>Test </a:t>
            </a:r>
            <a:r>
              <a:rPr lang="en-US" sz="2800" kern="0" dirty="0">
                <a:solidFill>
                  <a:srgbClr val="4D4D4D"/>
                </a:solidFill>
                <a:cs typeface="Arial"/>
                <a:sym typeface="Arial"/>
              </a:rPr>
              <a:t>your </a:t>
            </a:r>
            <a:r>
              <a:rPr lang="en-US" sz="2800" kern="0" dirty="0" smtClean="0">
                <a:solidFill>
                  <a:srgbClr val="4D4D4D"/>
                </a:solidFill>
                <a:cs typeface="Arial"/>
                <a:sym typeface="Arial"/>
              </a:rPr>
              <a:t>computer speakers.</a:t>
            </a:r>
            <a:endParaRPr lang="en-US" sz="2800" kern="0" dirty="0">
              <a:solidFill>
                <a:srgbClr val="4D4D4D"/>
              </a:solidFill>
              <a:cs typeface="Arial"/>
              <a:sym typeface="Arial"/>
            </a:endParaRPr>
          </a:p>
        </p:txBody>
      </p:sp>
      <p:sp>
        <p:nvSpPr>
          <p:cNvPr id="1270" name="Shape 1270"/>
          <p:cNvSpPr/>
          <p:nvPr/>
        </p:nvSpPr>
        <p:spPr>
          <a:xfrm>
            <a:off x="1295399" y="4270290"/>
            <a:ext cx="6633823" cy="1901910"/>
          </a:xfrm>
          <a:prstGeom prst="rect">
            <a:avLst/>
          </a:prstGeom>
          <a:noFill/>
          <a:ln w="127000" cap="flat" cmpd="sng">
            <a:solidFill>
              <a:srgbClr val="990000"/>
            </a:solidFill>
            <a:prstDash val="solid"/>
            <a:round/>
            <a:headEnd type="none" w="med" len="med"/>
            <a:tailEnd type="none" w="med" len="med"/>
          </a:ln>
        </p:spPr>
        <p:txBody>
          <a:bodyPr lIns="91326" tIns="45654" rIns="91326" bIns="45654" anchor="ctr" anchorCtr="0">
            <a:noAutofit/>
          </a:bodyPr>
          <a:lstStyle/>
          <a:p>
            <a:pPr algn="ctr" defTabSz="642354"/>
            <a:endParaRPr sz="2400" kern="0">
              <a:solidFill>
                <a:srgbClr val="FFFFFF"/>
              </a:solidFill>
              <a:latin typeface="Garamond"/>
              <a:ea typeface="Garamond"/>
              <a:cs typeface="Garamond"/>
              <a:sym typeface="Garamond"/>
            </a:endParaRPr>
          </a:p>
        </p:txBody>
      </p:sp>
      <p:pic>
        <p:nvPicPr>
          <p:cNvPr id="1271" name="Shape 1271"/>
          <p:cNvPicPr preferRelativeResize="0"/>
          <p:nvPr/>
        </p:nvPicPr>
        <p:blipFill rotWithShape="1">
          <a:blip r:embed="rId3" cstate="screen">
            <a:alphaModFix/>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1143000" y="2514600"/>
            <a:ext cx="6641306" cy="1353780"/>
          </a:xfrm>
          <a:prstGeom prst="rect">
            <a:avLst/>
          </a:prstGeom>
          <a:ln>
            <a:noFill/>
          </a:ln>
          <a:effectLst>
            <a:outerShdw blurRad="292100" dist="139700" dir="2700000" algn="tl" rotWithShape="0">
              <a:srgbClr val="333333">
                <a:alpha val="65000"/>
              </a:srgbClr>
            </a:outerShdw>
          </a:effectLst>
        </p:spPr>
      </p:pic>
      <p:cxnSp>
        <p:nvCxnSpPr>
          <p:cNvPr id="1272" name="Shape 1272"/>
          <p:cNvCxnSpPr/>
          <p:nvPr/>
        </p:nvCxnSpPr>
        <p:spPr>
          <a:xfrm flipH="1" flipV="1">
            <a:off x="4800600" y="3733800"/>
            <a:ext cx="1066800" cy="536491"/>
          </a:xfrm>
          <a:prstGeom prst="straightConnector1">
            <a:avLst/>
          </a:prstGeom>
          <a:noFill/>
          <a:ln w="127000" cap="flat" cmpd="sng">
            <a:solidFill>
              <a:srgbClr val="990000"/>
            </a:solidFill>
            <a:prstDash val="solid"/>
            <a:round/>
            <a:headEnd type="none" w="med" len="med"/>
            <a:tailEnd type="stealth" w="med" len="med"/>
          </a:ln>
        </p:spPr>
      </p:cxnSp>
      <p:sp>
        <p:nvSpPr>
          <p:cNvPr id="11" name="Shape 1209"/>
          <p:cNvSpPr txBox="1">
            <a:spLocks noGrp="1"/>
          </p:cNvSpPr>
          <p:nvPr>
            <p:ph type="sldNum" idx="12"/>
          </p:nvPr>
        </p:nvSpPr>
        <p:spPr>
          <a:xfrm>
            <a:off x="3446859" y="646271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rgbClr val="455560">
                    <a:lumMod val="50000"/>
                  </a:srgbClr>
                </a:solidFill>
              </a:rPr>
              <a:pPr algn="ctr">
                <a:buClr>
                  <a:srgbClr val="000000"/>
                </a:buClr>
                <a:buSzPct val="25000"/>
              </a:pPr>
              <a:t>10</a:t>
            </a:fld>
            <a:endParaRPr lang="en-US" sz="1400" dirty="0">
              <a:solidFill>
                <a:srgbClr val="455560">
                  <a:lumMod val="50000"/>
                </a:srgbClr>
              </a:solidFill>
            </a:endParaRPr>
          </a:p>
        </p:txBody>
      </p:sp>
    </p:spTree>
    <p:extLst>
      <p:ext uri="{BB962C8B-B14F-4D97-AF65-F5344CB8AC3E}">
        <p14:creationId xmlns:p14="http://schemas.microsoft.com/office/powerpoint/2010/main" val="1622543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80" name="Shape 1280"/>
          <p:cNvSpPr txBox="1"/>
          <p:nvPr/>
        </p:nvSpPr>
        <p:spPr>
          <a:xfrm>
            <a:off x="0" y="1447800"/>
            <a:ext cx="9144000" cy="1143000"/>
          </a:xfrm>
          <a:prstGeom prst="rect">
            <a:avLst/>
          </a:prstGeom>
          <a:noFill/>
          <a:ln>
            <a:noFill/>
          </a:ln>
        </p:spPr>
        <p:txBody>
          <a:bodyPr lIns="91326" tIns="45654" rIns="91326" bIns="45654" anchor="t" anchorCtr="0">
            <a:noAutofit/>
          </a:bodyPr>
          <a:lstStyle/>
          <a:p>
            <a:pPr algn="ctr" defTabSz="642354">
              <a:buSzPct val="25000"/>
            </a:pPr>
            <a:r>
              <a:rPr lang="en-US" sz="3200" kern="0" dirty="0">
                <a:solidFill>
                  <a:srgbClr val="4D4D4D"/>
                </a:solidFill>
                <a:cs typeface="Arial"/>
                <a:sym typeface="Arial"/>
              </a:rPr>
              <a:t>Need </a:t>
            </a:r>
            <a:r>
              <a:rPr lang="en-US" sz="3200" kern="0" dirty="0" smtClean="0">
                <a:solidFill>
                  <a:srgbClr val="4D4D4D"/>
                </a:solidFill>
                <a:cs typeface="Arial"/>
                <a:sym typeface="Arial"/>
              </a:rPr>
              <a:t>Additional Technical </a:t>
            </a:r>
            <a:r>
              <a:rPr lang="en-US" sz="3200" kern="0" dirty="0">
                <a:solidFill>
                  <a:srgbClr val="4D4D4D"/>
                </a:solidFill>
                <a:cs typeface="Arial"/>
                <a:sym typeface="Arial"/>
              </a:rPr>
              <a:t>Help?</a:t>
            </a:r>
          </a:p>
        </p:txBody>
      </p:sp>
      <p:sp>
        <p:nvSpPr>
          <p:cNvPr id="6" name="Shape 1209"/>
          <p:cNvSpPr txBox="1">
            <a:spLocks noGrp="1"/>
          </p:cNvSpPr>
          <p:nvPr>
            <p:ph type="sldNum" idx="12"/>
          </p:nvPr>
        </p:nvSpPr>
        <p:spPr>
          <a:xfrm>
            <a:off x="3446859" y="646271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rgbClr val="455560">
                    <a:lumMod val="50000"/>
                  </a:srgbClr>
                </a:solidFill>
              </a:rPr>
              <a:pPr algn="ctr">
                <a:buClr>
                  <a:srgbClr val="000000"/>
                </a:buClr>
                <a:buSzPct val="25000"/>
              </a:pPr>
              <a:t>11</a:t>
            </a:fld>
            <a:endParaRPr lang="en-US" sz="1400" dirty="0">
              <a:solidFill>
                <a:srgbClr val="455560">
                  <a:lumMod val="50000"/>
                </a:srgbClr>
              </a:solidFill>
            </a:endParaRPr>
          </a:p>
        </p:txBody>
      </p:sp>
      <p:sp>
        <p:nvSpPr>
          <p:cNvPr id="2" name="Rectangle 1"/>
          <p:cNvSpPr/>
          <p:nvPr/>
        </p:nvSpPr>
        <p:spPr>
          <a:xfrm>
            <a:off x="381000" y="2286000"/>
            <a:ext cx="8458200" cy="3539430"/>
          </a:xfrm>
          <a:prstGeom prst="rect">
            <a:avLst/>
          </a:prstGeom>
        </p:spPr>
        <p:txBody>
          <a:bodyPr wrap="square">
            <a:spAutoFit/>
          </a:bodyPr>
          <a:lstStyle/>
          <a:p>
            <a:pPr marL="454932" indent="-454932" defTabSz="642354">
              <a:buSzPct val="25000"/>
            </a:pPr>
            <a:r>
              <a:rPr lang="en-US" sz="2800" kern="0" dirty="0">
                <a:solidFill>
                  <a:srgbClr val="006666"/>
                </a:solidFill>
                <a:cs typeface="Arial"/>
                <a:sym typeface="Arial"/>
              </a:rPr>
              <a:t>1. Select </a:t>
            </a:r>
            <a:r>
              <a:rPr lang="en-US" sz="2800" b="1" kern="0" dirty="0">
                <a:solidFill>
                  <a:srgbClr val="006666"/>
                </a:solidFill>
                <a:cs typeface="Arial"/>
                <a:sym typeface="Arial"/>
              </a:rPr>
              <a:t>Host</a:t>
            </a:r>
            <a:r>
              <a:rPr lang="en-US" sz="2800" kern="0" dirty="0">
                <a:solidFill>
                  <a:srgbClr val="006666"/>
                </a:solidFill>
                <a:cs typeface="Arial"/>
                <a:sym typeface="Arial"/>
              </a:rPr>
              <a:t> in Chat box and send a private message.</a:t>
            </a:r>
          </a:p>
          <a:p>
            <a:pPr marL="454932" indent="-454932" defTabSz="642354"/>
            <a:endParaRPr lang="en-US" sz="1400" kern="0" dirty="0">
              <a:solidFill>
                <a:srgbClr val="006666"/>
              </a:solidFill>
              <a:cs typeface="Arial"/>
              <a:sym typeface="Arial"/>
            </a:endParaRPr>
          </a:p>
          <a:p>
            <a:pPr marL="454932" indent="-454932" defTabSz="642354"/>
            <a:endParaRPr lang="en-US" sz="1400" kern="0" dirty="0">
              <a:solidFill>
                <a:srgbClr val="006666"/>
              </a:solidFill>
              <a:cs typeface="Arial"/>
              <a:sym typeface="Arial"/>
            </a:endParaRPr>
          </a:p>
          <a:p>
            <a:pPr marL="454932" indent="-454932" defTabSz="642354">
              <a:buSzPct val="25000"/>
            </a:pPr>
            <a:r>
              <a:rPr lang="en-US" sz="2800" kern="0" dirty="0">
                <a:solidFill>
                  <a:srgbClr val="006666"/>
                </a:solidFill>
                <a:cs typeface="Arial"/>
                <a:sym typeface="Arial"/>
              </a:rPr>
              <a:t>2. </a:t>
            </a:r>
            <a:r>
              <a:rPr lang="en-US" sz="2800" b="1" kern="0" dirty="0">
                <a:solidFill>
                  <a:srgbClr val="006666"/>
                </a:solidFill>
                <a:cs typeface="Arial"/>
                <a:sym typeface="Arial"/>
              </a:rPr>
              <a:t>Call WebEx </a:t>
            </a:r>
            <a:r>
              <a:rPr lang="en-US" sz="2800" kern="0" dirty="0">
                <a:solidFill>
                  <a:srgbClr val="006666"/>
                </a:solidFill>
                <a:cs typeface="Arial"/>
                <a:sym typeface="Arial"/>
              </a:rPr>
              <a:t>Global support team:</a:t>
            </a:r>
          </a:p>
          <a:p>
            <a:pPr marL="909861" lvl="1" indent="-454932" defTabSz="642354">
              <a:buClr>
                <a:srgbClr val="FFFFFF"/>
              </a:buClr>
              <a:buSzPct val="100000"/>
              <a:buFont typeface="Arial"/>
              <a:buChar char="•"/>
            </a:pPr>
            <a:r>
              <a:rPr lang="en-US" sz="2800" b="1" kern="0" dirty="0">
                <a:solidFill>
                  <a:srgbClr val="006666"/>
                </a:solidFill>
                <a:cs typeface="Arial"/>
                <a:sym typeface="Arial"/>
              </a:rPr>
              <a:t>1-866-229-3239</a:t>
            </a:r>
            <a:r>
              <a:rPr lang="en-US" sz="2800" kern="0" dirty="0">
                <a:solidFill>
                  <a:srgbClr val="006666"/>
                </a:solidFill>
                <a:cs typeface="Arial"/>
                <a:sym typeface="Arial"/>
              </a:rPr>
              <a:t> (US and Canada Toll-Free) or </a:t>
            </a:r>
            <a:r>
              <a:rPr lang="en-US" sz="2800" b="1" kern="0" dirty="0">
                <a:solidFill>
                  <a:srgbClr val="006666"/>
                </a:solidFill>
                <a:cs typeface="Arial"/>
                <a:sym typeface="Arial"/>
              </a:rPr>
              <a:t>+1-916-636-9000 </a:t>
            </a:r>
            <a:r>
              <a:rPr lang="en-US" sz="2800" kern="0" dirty="0">
                <a:solidFill>
                  <a:srgbClr val="006666"/>
                </a:solidFill>
                <a:cs typeface="Arial"/>
                <a:sym typeface="Arial"/>
              </a:rPr>
              <a:t>(International Toll).</a:t>
            </a:r>
          </a:p>
          <a:p>
            <a:pPr marL="1373708" lvl="2" indent="-463853" defTabSz="642354">
              <a:buClr>
                <a:srgbClr val="FFFFFF"/>
              </a:buClr>
              <a:buSzPct val="100000"/>
              <a:buFont typeface="Arial"/>
              <a:buChar char="•"/>
            </a:pPr>
            <a:r>
              <a:rPr lang="en-US" sz="2800" kern="0" dirty="0">
                <a:solidFill>
                  <a:srgbClr val="006666"/>
                </a:solidFill>
                <a:cs typeface="Arial"/>
                <a:sym typeface="Arial"/>
              </a:rPr>
              <a:t>WebEx site: </a:t>
            </a:r>
            <a:r>
              <a:rPr lang="en-US" sz="2800" b="1" kern="0" dirty="0">
                <a:solidFill>
                  <a:srgbClr val="006666"/>
                </a:solidFill>
                <a:cs typeface="Arial"/>
                <a:sym typeface="Arial"/>
              </a:rPr>
              <a:t>iCohere.Webex.com</a:t>
            </a:r>
          </a:p>
          <a:p>
            <a:pPr marL="1373708" lvl="2" indent="-463853" defTabSz="642354">
              <a:buClr>
                <a:srgbClr val="FFFFFF"/>
              </a:buClr>
              <a:buSzPct val="100000"/>
              <a:buFont typeface="Arial"/>
              <a:buChar char="•"/>
            </a:pPr>
            <a:r>
              <a:rPr lang="en-US" sz="2800" kern="0" dirty="0">
                <a:solidFill>
                  <a:srgbClr val="006666"/>
                </a:solidFill>
                <a:cs typeface="Arial"/>
                <a:sym typeface="Arial"/>
              </a:rPr>
              <a:t>Meeting access number: </a:t>
            </a:r>
            <a:r>
              <a:rPr lang="en-US" sz="2800" b="1" kern="0" dirty="0">
                <a:solidFill>
                  <a:srgbClr val="006666"/>
                </a:solidFill>
                <a:cs typeface="Arial"/>
                <a:sym typeface="Arial"/>
              </a:rPr>
              <a:t> </a:t>
            </a:r>
            <a:r>
              <a:rPr lang="en-US" sz="2800" b="1" dirty="0">
                <a:solidFill>
                  <a:srgbClr val="006666"/>
                </a:solidFill>
              </a:rPr>
              <a:t>641 132 286 # </a:t>
            </a:r>
            <a:endParaRPr lang="en-US" sz="2800" b="1" kern="0" dirty="0">
              <a:solidFill>
                <a:srgbClr val="006666"/>
              </a:solidFill>
              <a:cs typeface="Arial"/>
              <a:sym typeface="Arial"/>
            </a:endParaRPr>
          </a:p>
        </p:txBody>
      </p:sp>
    </p:spTree>
    <p:extLst>
      <p:ext uri="{BB962C8B-B14F-4D97-AF65-F5344CB8AC3E}">
        <p14:creationId xmlns:p14="http://schemas.microsoft.com/office/powerpoint/2010/main" val="137245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286" name="Shape 1286"/>
          <p:cNvSpPr txBox="1"/>
          <p:nvPr/>
        </p:nvSpPr>
        <p:spPr>
          <a:xfrm>
            <a:off x="0" y="1447800"/>
            <a:ext cx="9144000" cy="1143000"/>
          </a:xfrm>
          <a:prstGeom prst="rect">
            <a:avLst/>
          </a:prstGeom>
          <a:noFill/>
          <a:ln>
            <a:noFill/>
          </a:ln>
        </p:spPr>
        <p:txBody>
          <a:bodyPr lIns="91312" tIns="45621" rIns="91312" bIns="45621" anchor="t" anchorCtr="0">
            <a:noAutofit/>
          </a:bodyPr>
          <a:lstStyle/>
          <a:p>
            <a:pPr algn="ctr" defTabSz="642420">
              <a:buSzPct val="25000"/>
            </a:pPr>
            <a:r>
              <a:rPr lang="en-US" sz="3200" kern="0" dirty="0" smtClean="0">
                <a:solidFill>
                  <a:srgbClr val="4D4D4D"/>
                </a:solidFill>
                <a:cs typeface="Arial"/>
                <a:sym typeface="Arial"/>
              </a:rPr>
              <a:t>Twitter</a:t>
            </a:r>
            <a:endParaRPr lang="en-US" sz="3200" kern="0" dirty="0">
              <a:solidFill>
                <a:srgbClr val="4D4D4D"/>
              </a:solidFill>
              <a:cs typeface="Arial"/>
              <a:sym typeface="Arial"/>
            </a:endParaRPr>
          </a:p>
          <a:p>
            <a:pPr algn="ctr" defTabSz="642420">
              <a:buSzPct val="25000"/>
            </a:pPr>
            <a:endParaRPr lang="en-US" sz="3200" kern="0" dirty="0" smtClean="0">
              <a:solidFill>
                <a:srgbClr val="4D4D4D"/>
              </a:solidFill>
              <a:cs typeface="Arial"/>
              <a:sym typeface="Arial"/>
            </a:endParaRPr>
          </a:p>
          <a:p>
            <a:pPr algn="ctr" defTabSz="642420">
              <a:buSzPct val="25000"/>
            </a:pPr>
            <a:endParaRPr lang="en-US" sz="3200" kern="0" dirty="0">
              <a:solidFill>
                <a:srgbClr val="4D4D4D"/>
              </a:solidFill>
              <a:cs typeface="Arial"/>
              <a:sym typeface="Arial"/>
            </a:endParaRPr>
          </a:p>
          <a:p>
            <a:pPr algn="ctr" defTabSz="642420">
              <a:buSzPct val="25000"/>
            </a:pPr>
            <a:endParaRPr lang="en-US" sz="3200" kern="0" dirty="0" smtClean="0">
              <a:solidFill>
                <a:srgbClr val="4D4D4D"/>
              </a:solidFill>
              <a:cs typeface="Arial"/>
              <a:sym typeface="Arial"/>
            </a:endParaRPr>
          </a:p>
          <a:p>
            <a:pPr algn="ctr" defTabSz="642420">
              <a:buSzPct val="25000"/>
            </a:pPr>
            <a:endParaRPr lang="en-US" sz="3200" kern="0" dirty="0">
              <a:solidFill>
                <a:srgbClr val="4D4D4D"/>
              </a:solidFill>
              <a:cs typeface="Arial"/>
              <a:sym typeface="Arial"/>
            </a:endParaRPr>
          </a:p>
          <a:p>
            <a:pPr algn="ctr" defTabSz="642420">
              <a:buSzPct val="25000"/>
            </a:pPr>
            <a:endParaRPr lang="en-US" sz="3200" kern="0" dirty="0" smtClean="0">
              <a:solidFill>
                <a:srgbClr val="4D4D4D"/>
              </a:solidFill>
              <a:cs typeface="Arial"/>
              <a:sym typeface="Arial"/>
            </a:endParaRPr>
          </a:p>
          <a:p>
            <a:pPr algn="ctr" defTabSz="642420">
              <a:buSzPct val="25000"/>
            </a:pPr>
            <a:r>
              <a:rPr lang="en-US" sz="3200" kern="0" dirty="0" smtClean="0">
                <a:solidFill>
                  <a:srgbClr val="4D4D4D"/>
                </a:solidFill>
                <a:cs typeface="Arial"/>
                <a:sym typeface="Arial"/>
              </a:rPr>
              <a:t>@</a:t>
            </a:r>
            <a:r>
              <a:rPr lang="en-US" sz="3200" kern="0" dirty="0" err="1" smtClean="0">
                <a:solidFill>
                  <a:srgbClr val="4D4D4D"/>
                </a:solidFill>
                <a:cs typeface="Arial"/>
                <a:sym typeface="Arial"/>
              </a:rPr>
              <a:t>AAMers</a:t>
            </a:r>
            <a:endParaRPr lang="en-US" sz="3200" kern="0" dirty="0" smtClean="0">
              <a:solidFill>
                <a:srgbClr val="4D4D4D"/>
              </a:solidFill>
              <a:cs typeface="Arial"/>
              <a:sym typeface="Arial"/>
            </a:endParaRPr>
          </a:p>
          <a:p>
            <a:pPr algn="ctr" defTabSz="642420">
              <a:buSzPct val="25000"/>
            </a:pPr>
            <a:r>
              <a:rPr lang="en-US" sz="3200" kern="0" dirty="0" smtClean="0">
                <a:solidFill>
                  <a:srgbClr val="4D4D4D"/>
                </a:solidFill>
                <a:cs typeface="Arial"/>
                <a:sym typeface="Arial"/>
              </a:rPr>
              <a:t>@</a:t>
            </a:r>
            <a:r>
              <a:rPr lang="en-US" sz="3200" kern="0" dirty="0" err="1" smtClean="0">
                <a:solidFill>
                  <a:srgbClr val="4D4D4D"/>
                </a:solidFill>
                <a:cs typeface="Arial"/>
                <a:sym typeface="Arial"/>
              </a:rPr>
              <a:t>MuseumVols</a:t>
            </a:r>
            <a:r>
              <a:rPr lang="en-US" sz="3200" dirty="0"/>
              <a:t> </a:t>
            </a:r>
            <a:endParaRPr lang="en-US" sz="3200" kern="0" dirty="0" smtClean="0">
              <a:solidFill>
                <a:srgbClr val="4D4D4D"/>
              </a:solidFill>
              <a:cs typeface="Arial"/>
              <a:sym typeface="Arial"/>
            </a:endParaRPr>
          </a:p>
          <a:p>
            <a:pPr algn="ctr" defTabSz="642420">
              <a:buSzPct val="25000"/>
            </a:pPr>
            <a:r>
              <a:rPr lang="en-US" sz="3200" kern="0" dirty="0" smtClean="0">
                <a:solidFill>
                  <a:srgbClr val="4D4D4D"/>
                </a:solidFill>
                <a:cs typeface="Arial"/>
                <a:sym typeface="Arial"/>
              </a:rPr>
              <a:t>#</a:t>
            </a:r>
            <a:r>
              <a:rPr lang="en-US" sz="3200" kern="0" dirty="0" err="1" smtClean="0">
                <a:solidFill>
                  <a:srgbClr val="4D4D4D"/>
                </a:solidFill>
                <a:cs typeface="Arial"/>
                <a:sym typeface="Arial"/>
              </a:rPr>
              <a:t>AAMVolunteers</a:t>
            </a:r>
            <a:endParaRPr lang="en-US" sz="3200" kern="0" dirty="0">
              <a:solidFill>
                <a:srgbClr val="4D4D4D"/>
              </a:solidFill>
              <a:cs typeface="Arial"/>
              <a:sym typeface="Arial"/>
            </a:endParaRPr>
          </a:p>
          <a:p>
            <a:pPr algn="ctr" defTabSz="642420">
              <a:buSzPct val="25000"/>
            </a:pPr>
            <a:endParaRPr lang="en-US" sz="3200" dirty="0"/>
          </a:p>
          <a:p>
            <a:pPr algn="ctr" defTabSz="642420">
              <a:buSzPct val="25000"/>
            </a:pPr>
            <a:endParaRPr lang="en-US" sz="3200" kern="0" dirty="0">
              <a:solidFill>
                <a:srgbClr val="4D4D4D"/>
              </a:solidFill>
              <a:cs typeface="Arial"/>
              <a:sym typeface="Arial"/>
            </a:endParaRPr>
          </a:p>
        </p:txBody>
      </p:sp>
      <p:pic>
        <p:nvPicPr>
          <p:cNvPr id="1287" name="Shape 1287" descr="Twitter icon of a blue bird"/>
          <p:cNvPicPr preferRelativeResize="0"/>
          <p:nvPr/>
        </p:nvPicPr>
        <p:blipFill rotWithShape="1">
          <a:blip r:embed="rId3" cstate="screen">
            <a:alphaModFix/>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3584629" y="2286020"/>
            <a:ext cx="1974761" cy="1647423"/>
          </a:xfrm>
          <a:prstGeom prst="rect">
            <a:avLst/>
          </a:prstGeom>
          <a:noFill/>
          <a:ln>
            <a:noFill/>
          </a:ln>
        </p:spPr>
      </p:pic>
      <p:sp>
        <p:nvSpPr>
          <p:cNvPr id="6"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lumMod val="50000"/>
                  </a:schemeClr>
                </a:solidFill>
              </a:rPr>
              <a:pPr algn="ctr">
                <a:buClr>
                  <a:srgbClr val="000000"/>
                </a:buClr>
                <a:buSzPct val="25000"/>
              </a:pPr>
              <a:t>12</a:t>
            </a:fld>
            <a:endParaRPr lang="en-US" sz="1400" dirty="0">
              <a:solidFill>
                <a:schemeClr val="tx1">
                  <a:lumMod val="50000"/>
                </a:schemeClr>
              </a:solidFill>
            </a:endParaRPr>
          </a:p>
        </p:txBody>
      </p:sp>
    </p:spTree>
    <p:extLst>
      <p:ext uri="{BB962C8B-B14F-4D97-AF65-F5344CB8AC3E}">
        <p14:creationId xmlns:p14="http://schemas.microsoft.com/office/powerpoint/2010/main" val="2597871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Shape 1294"/>
          <p:cNvSpPr txBox="1">
            <a:spLocks noGrp="1"/>
          </p:cNvSpPr>
          <p:nvPr>
            <p:ph type="body" idx="1"/>
          </p:nvPr>
        </p:nvSpPr>
        <p:spPr>
          <a:xfrm>
            <a:off x="0" y="2057400"/>
            <a:ext cx="9144000" cy="3657600"/>
          </a:xfrm>
          <a:prstGeom prst="rect">
            <a:avLst/>
          </a:prstGeom>
          <a:noFill/>
          <a:ln>
            <a:noFill/>
          </a:ln>
        </p:spPr>
        <p:txBody>
          <a:bodyPr lIns="91331" tIns="45657" rIns="91331" bIns="45657" anchor="t" anchorCtr="0">
            <a:noAutofit/>
          </a:bodyPr>
          <a:lstStyle/>
          <a:p>
            <a:pPr marL="0" indent="0">
              <a:spcBef>
                <a:spcPts val="0"/>
              </a:spcBef>
              <a:buSzPct val="25000"/>
            </a:pPr>
            <a:endParaRPr sz="3100"/>
          </a:p>
          <a:p>
            <a:pPr marL="0" indent="0">
              <a:spcBef>
                <a:spcPts val="562"/>
              </a:spcBef>
              <a:buSzPct val="25000"/>
            </a:pPr>
            <a:r>
              <a:rPr lang="en-US" sz="2800"/>
              <a:t/>
            </a:r>
            <a:br>
              <a:rPr lang="en-US" sz="2800"/>
            </a:br>
            <a:endParaRPr lang="en-US" sz="2800"/>
          </a:p>
          <a:p>
            <a:pPr marL="0" indent="0">
              <a:buSzPct val="25000"/>
            </a:pPr>
            <a:endParaRPr/>
          </a:p>
          <a:p>
            <a:pPr marL="0" indent="0">
              <a:buSzPct val="25000"/>
            </a:pPr>
            <a:endParaRPr/>
          </a:p>
        </p:txBody>
      </p:sp>
      <p:sp>
        <p:nvSpPr>
          <p:cNvPr id="1295" name="Shape 1295"/>
          <p:cNvSpPr txBox="1"/>
          <p:nvPr/>
        </p:nvSpPr>
        <p:spPr>
          <a:xfrm>
            <a:off x="395288" y="1412776"/>
            <a:ext cx="8229600" cy="1143000"/>
          </a:xfrm>
          <a:prstGeom prst="rect">
            <a:avLst/>
          </a:prstGeom>
          <a:noFill/>
          <a:ln>
            <a:noFill/>
          </a:ln>
        </p:spPr>
        <p:txBody>
          <a:bodyPr lIns="91331" tIns="45657" rIns="91331" bIns="45657" anchor="t" anchorCtr="0">
            <a:noAutofit/>
          </a:bodyPr>
          <a:lstStyle/>
          <a:p>
            <a:pPr algn="ctr" defTabSz="642420">
              <a:buSzPct val="25000"/>
            </a:pPr>
            <a:r>
              <a:rPr lang="en-US" sz="3200" kern="0">
                <a:solidFill>
                  <a:srgbClr val="4D4D4D"/>
                </a:solidFill>
                <a:cs typeface="Arial"/>
                <a:sym typeface="Arial"/>
              </a:rPr>
              <a:t>Audience Poll</a:t>
            </a:r>
          </a:p>
        </p:txBody>
      </p:sp>
      <p:pic>
        <p:nvPicPr>
          <p:cNvPr id="1296" name="Shape 1296" descr="Orange and white question mark image"/>
          <p:cNvPicPr preferRelativeResize="0"/>
          <p:nvPr/>
        </p:nvPicPr>
        <p:blipFill rotWithShape="1">
          <a:blip r:embed="rId3">
            <a:alphaModFix/>
          </a:blip>
          <a:srcRect/>
          <a:stretch/>
        </p:blipFill>
        <p:spPr>
          <a:xfrm>
            <a:off x="7475694" y="1556833"/>
            <a:ext cx="1313215" cy="1201613"/>
          </a:xfrm>
          <a:prstGeom prst="rect">
            <a:avLst/>
          </a:prstGeom>
          <a:noFill/>
          <a:ln>
            <a:noFill/>
          </a:ln>
        </p:spPr>
      </p:pic>
      <p:sp>
        <p:nvSpPr>
          <p:cNvPr id="1297" name="Shape 1297"/>
          <p:cNvSpPr/>
          <p:nvPr/>
        </p:nvSpPr>
        <p:spPr>
          <a:xfrm>
            <a:off x="300165" y="2132861"/>
            <a:ext cx="7440186" cy="3970318"/>
          </a:xfrm>
          <a:prstGeom prst="rect">
            <a:avLst/>
          </a:prstGeom>
          <a:noFill/>
          <a:ln>
            <a:noFill/>
          </a:ln>
        </p:spPr>
        <p:txBody>
          <a:bodyPr lIns="91331" tIns="45657" rIns="91331" bIns="45657" anchor="t" anchorCtr="0">
            <a:noAutofit/>
          </a:bodyPr>
          <a:lstStyle/>
          <a:p>
            <a:pPr marL="231936" defTabSz="642420">
              <a:buSzPct val="25000"/>
            </a:pPr>
            <a:r>
              <a:rPr lang="en-US" sz="2800" kern="0" dirty="0">
                <a:solidFill>
                  <a:srgbClr val="006666"/>
                </a:solidFill>
                <a:cs typeface="Arial"/>
                <a:sym typeface="Arial"/>
              </a:rPr>
              <a:t>How many people are watching today’s program with you?</a:t>
            </a:r>
          </a:p>
          <a:p>
            <a:pPr marL="686895" indent="-481717" defTabSz="642420">
              <a:buClr>
                <a:srgbClr val="006666"/>
              </a:buClr>
              <a:buSzPct val="100000"/>
              <a:buFont typeface="Arial"/>
              <a:buChar char="•"/>
            </a:pPr>
            <a:r>
              <a:rPr lang="en-US" sz="2800" kern="0" dirty="0">
                <a:solidFill>
                  <a:srgbClr val="006666"/>
                </a:solidFill>
                <a:cs typeface="Arial"/>
                <a:sym typeface="Arial"/>
              </a:rPr>
              <a:t>Just me</a:t>
            </a:r>
          </a:p>
          <a:p>
            <a:pPr marL="686895" indent="-481717" defTabSz="642420">
              <a:buClr>
                <a:srgbClr val="006666"/>
              </a:buClr>
              <a:buSzPct val="100000"/>
              <a:buFont typeface="Arial"/>
              <a:buChar char="•"/>
            </a:pPr>
            <a:r>
              <a:rPr lang="en-US" sz="2800" kern="0" dirty="0">
                <a:solidFill>
                  <a:srgbClr val="006666"/>
                </a:solidFill>
                <a:cs typeface="Arial"/>
                <a:sym typeface="Arial"/>
              </a:rPr>
              <a:t>2-3</a:t>
            </a:r>
          </a:p>
          <a:p>
            <a:pPr marL="686895" indent="-481717" defTabSz="642420">
              <a:buClr>
                <a:srgbClr val="006666"/>
              </a:buClr>
              <a:buSzPct val="100000"/>
              <a:buFont typeface="Arial"/>
              <a:buChar char="•"/>
            </a:pPr>
            <a:r>
              <a:rPr lang="en-US" sz="2800" kern="0" dirty="0">
                <a:solidFill>
                  <a:srgbClr val="006666"/>
                </a:solidFill>
                <a:cs typeface="Arial"/>
                <a:sym typeface="Arial"/>
              </a:rPr>
              <a:t>4-6</a:t>
            </a:r>
          </a:p>
          <a:p>
            <a:pPr marL="686895" indent="-481717" defTabSz="642420">
              <a:buClr>
                <a:srgbClr val="006666"/>
              </a:buClr>
              <a:buSzPct val="100000"/>
              <a:buFont typeface="Arial"/>
              <a:buChar char="•"/>
            </a:pPr>
            <a:r>
              <a:rPr lang="en-US" sz="2800" kern="0" dirty="0">
                <a:solidFill>
                  <a:srgbClr val="006666"/>
                </a:solidFill>
                <a:cs typeface="Arial"/>
                <a:sym typeface="Arial"/>
              </a:rPr>
              <a:t>7-10</a:t>
            </a:r>
          </a:p>
          <a:p>
            <a:pPr marL="686895" indent="-481717" defTabSz="642420">
              <a:buClr>
                <a:srgbClr val="006666"/>
              </a:buClr>
              <a:buSzPct val="100000"/>
              <a:buFont typeface="Arial"/>
              <a:buChar char="•"/>
            </a:pPr>
            <a:r>
              <a:rPr lang="en-US" sz="2800" kern="0" dirty="0">
                <a:solidFill>
                  <a:srgbClr val="006666"/>
                </a:solidFill>
                <a:cs typeface="Arial"/>
                <a:sym typeface="Arial"/>
              </a:rPr>
              <a:t>11-15</a:t>
            </a:r>
          </a:p>
          <a:p>
            <a:pPr marL="686895" indent="-481717" defTabSz="642420">
              <a:buClr>
                <a:srgbClr val="006666"/>
              </a:buClr>
              <a:buSzPct val="100000"/>
              <a:buFont typeface="Arial"/>
              <a:buChar char="•"/>
            </a:pPr>
            <a:r>
              <a:rPr lang="en-US" sz="2800" kern="0" dirty="0">
                <a:solidFill>
                  <a:srgbClr val="006666"/>
                </a:solidFill>
                <a:cs typeface="Arial"/>
                <a:sym typeface="Arial"/>
              </a:rPr>
              <a:t>16-20</a:t>
            </a:r>
          </a:p>
          <a:p>
            <a:pPr marL="686895" indent="-481717" defTabSz="642420">
              <a:buClr>
                <a:srgbClr val="006666"/>
              </a:buClr>
              <a:buSzPct val="100000"/>
              <a:buFont typeface="Arial"/>
              <a:buChar char="•"/>
            </a:pPr>
            <a:r>
              <a:rPr lang="en-US" sz="2800" kern="0" dirty="0">
                <a:solidFill>
                  <a:srgbClr val="006666"/>
                </a:solidFill>
                <a:cs typeface="Arial"/>
                <a:sym typeface="Arial"/>
              </a:rPr>
              <a:t>&gt;20</a:t>
            </a:r>
          </a:p>
          <a:p>
            <a:pPr marL="579840" indent="-347903" defTabSz="642420">
              <a:buClr>
                <a:srgbClr val="000000"/>
              </a:buClr>
            </a:pPr>
            <a:endParaRPr sz="2800" kern="0" dirty="0">
              <a:solidFill>
                <a:srgbClr val="006666"/>
              </a:solidFill>
              <a:cs typeface="Arial"/>
              <a:sym typeface="Arial"/>
            </a:endParaRPr>
          </a:p>
        </p:txBody>
      </p:sp>
      <p:sp>
        <p:nvSpPr>
          <p:cNvPr id="8"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lumMod val="50000"/>
                  </a:schemeClr>
                </a:solidFill>
              </a:rPr>
              <a:pPr algn="ctr">
                <a:buClr>
                  <a:srgbClr val="000000"/>
                </a:buClr>
                <a:buSzPct val="25000"/>
              </a:pPr>
              <a:t>13</a:t>
            </a:fld>
            <a:endParaRPr lang="en-US" sz="1400" dirty="0">
              <a:solidFill>
                <a:schemeClr val="tx1">
                  <a:lumMod val="50000"/>
                </a:schemeClr>
              </a:solidFill>
            </a:endParaRPr>
          </a:p>
        </p:txBody>
      </p:sp>
    </p:spTree>
    <p:extLst>
      <p:ext uri="{BB962C8B-B14F-4D97-AF65-F5344CB8AC3E}">
        <p14:creationId xmlns:p14="http://schemas.microsoft.com/office/powerpoint/2010/main" val="741098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pic>
        <p:nvPicPr>
          <p:cNvPr id="1196" name="Shape 1196"/>
          <p:cNvPicPr preferRelativeResize="0"/>
          <p:nvPr/>
        </p:nvPicPr>
        <p:blipFill rotWithShape="1">
          <a:blip r:embed="rId3">
            <a:alphaModFix/>
          </a:blip>
          <a:srcRect/>
          <a:stretch/>
        </p:blipFill>
        <p:spPr>
          <a:xfrm>
            <a:off x="1" y="-171399"/>
            <a:ext cx="9143930" cy="7037297"/>
          </a:xfrm>
          <a:prstGeom prst="rect">
            <a:avLst/>
          </a:prstGeom>
          <a:noFill/>
          <a:ln>
            <a:noFill/>
          </a:ln>
        </p:spPr>
      </p:pic>
      <p:pic>
        <p:nvPicPr>
          <p:cNvPr id="1197" name="Shape 119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11252" y="2413000"/>
            <a:ext cx="2393930" cy="1092234"/>
          </a:xfrm>
          <a:prstGeom prst="rect">
            <a:avLst/>
          </a:prstGeom>
          <a:noFill/>
          <a:ln>
            <a:noFill/>
          </a:ln>
        </p:spPr>
      </p:pic>
      <p:sp>
        <p:nvSpPr>
          <p:cNvPr id="1198" name="Shape 1198"/>
          <p:cNvSpPr txBox="1"/>
          <p:nvPr/>
        </p:nvSpPr>
        <p:spPr>
          <a:xfrm>
            <a:off x="1043610" y="3740379"/>
            <a:ext cx="6696844" cy="2424938"/>
          </a:xfrm>
          <a:prstGeom prst="rect">
            <a:avLst/>
          </a:prstGeom>
          <a:noFill/>
          <a:ln>
            <a:noFill/>
          </a:ln>
        </p:spPr>
        <p:txBody>
          <a:bodyPr lIns="91321" tIns="45652" rIns="91321" bIns="45652" anchor="t" anchorCtr="0">
            <a:noAutofit/>
          </a:bodyPr>
          <a:lstStyle/>
          <a:p>
            <a:pPr>
              <a:buSzPct val="25000"/>
            </a:pPr>
            <a:r>
              <a:rPr lang="en-US" sz="3500" kern="0" dirty="0" smtClean="0">
                <a:solidFill>
                  <a:srgbClr val="006666"/>
                </a:solidFill>
                <a:cs typeface="Arial"/>
                <a:sym typeface="Arial"/>
              </a:rPr>
              <a:t>Evaluating Volunteers and the  </a:t>
            </a:r>
          </a:p>
          <a:p>
            <a:pPr>
              <a:buSzPct val="25000"/>
            </a:pPr>
            <a:r>
              <a:rPr lang="en-US" sz="3500" kern="0" dirty="0">
                <a:solidFill>
                  <a:srgbClr val="006666"/>
                </a:solidFill>
                <a:cs typeface="Arial"/>
                <a:sym typeface="Arial"/>
              </a:rPr>
              <a:t> </a:t>
            </a:r>
            <a:r>
              <a:rPr lang="en-US" sz="3500" kern="0" dirty="0" smtClean="0">
                <a:solidFill>
                  <a:srgbClr val="006666"/>
                </a:solidFill>
                <a:cs typeface="Arial"/>
                <a:sym typeface="Arial"/>
              </a:rPr>
              <a:t> Volunteer Program</a:t>
            </a:r>
            <a:endParaRPr lang="en-US" sz="3500" kern="0" dirty="0">
              <a:solidFill>
                <a:srgbClr val="006666"/>
              </a:solidFill>
              <a:cs typeface="Arial"/>
              <a:sym typeface="Arial"/>
            </a:endParaRPr>
          </a:p>
          <a:p>
            <a:endParaRPr sz="3600" kern="0" dirty="0">
              <a:solidFill>
                <a:srgbClr val="006666"/>
              </a:solidFill>
              <a:cs typeface="Arial"/>
              <a:sym typeface="Arial"/>
            </a:endParaRPr>
          </a:p>
          <a:p>
            <a:pPr>
              <a:buSzPct val="25000"/>
            </a:pPr>
            <a:r>
              <a:rPr lang="en-US" sz="2800" kern="0" dirty="0">
                <a:solidFill>
                  <a:srgbClr val="006666"/>
                </a:solidFill>
                <a:cs typeface="Arial"/>
                <a:sym typeface="Arial"/>
              </a:rPr>
              <a:t>        </a:t>
            </a:r>
            <a:r>
              <a:rPr lang="en-US" sz="2500" kern="0" dirty="0" smtClean="0">
                <a:solidFill>
                  <a:srgbClr val="006666"/>
                </a:solidFill>
                <a:cs typeface="Arial"/>
                <a:sym typeface="Arial"/>
              </a:rPr>
              <a:t>January 25, 2017</a:t>
            </a:r>
            <a:r>
              <a:rPr lang="en-US" sz="3600" b="1" kern="0" dirty="0">
                <a:solidFill>
                  <a:srgbClr val="006666"/>
                </a:solidFill>
                <a:cs typeface="Arial"/>
                <a:sym typeface="Arial"/>
              </a:rPr>
              <a:t/>
            </a:r>
            <a:br>
              <a:rPr lang="en-US" sz="3600" b="1" kern="0" dirty="0">
                <a:solidFill>
                  <a:srgbClr val="006666"/>
                </a:solidFill>
                <a:cs typeface="Arial"/>
                <a:sym typeface="Arial"/>
              </a:rPr>
            </a:br>
            <a:endParaRPr lang="en-US" sz="3600" b="1" kern="0" dirty="0">
              <a:solidFill>
                <a:srgbClr val="006666"/>
              </a:solidFill>
              <a:cs typeface="Arial"/>
              <a:sym typeface="Arial"/>
            </a:endParaRPr>
          </a:p>
        </p:txBody>
      </p:sp>
      <p:sp>
        <p:nvSpPr>
          <p:cNvPr id="1199" name="Shape 1199"/>
          <p:cNvSpPr txBox="1">
            <a:spLocks noGrp="1"/>
          </p:cNvSpPr>
          <p:nvPr>
            <p:ph type="sldNum" idx="12"/>
          </p:nvPr>
        </p:nvSpPr>
        <p:spPr>
          <a:xfrm>
            <a:off x="-70" y="6435301"/>
            <a:ext cx="9144000" cy="476297"/>
          </a:xfrm>
          <a:prstGeom prst="rect">
            <a:avLst/>
          </a:prstGeom>
        </p:spPr>
        <p:txBody>
          <a:bodyPr lIns="91321" tIns="45652" rIns="91321" bIns="45652" anchor="t" anchorCtr="0">
            <a:noAutofit/>
          </a:bodyPr>
          <a:lstStyle/>
          <a:p>
            <a:pPr algn="ctr">
              <a:buClr>
                <a:srgbClr val="000000"/>
              </a:buClr>
              <a:buSzPct val="25000"/>
            </a:pPr>
            <a:fld id="{00000000-1234-1234-1234-123412341234}" type="slidenum">
              <a:rPr lang="en-US" sz="1400">
                <a:solidFill>
                  <a:srgbClr val="FFFFFF"/>
                </a:solidFill>
              </a:rPr>
              <a:pPr algn="ctr">
                <a:buClr>
                  <a:srgbClr val="000000"/>
                </a:buClr>
                <a:buSzPct val="25000"/>
              </a:pPr>
              <a:t>14</a:t>
            </a:fld>
            <a:endParaRPr lang="en-US" sz="1400" dirty="0">
              <a:solidFill>
                <a:srgbClr val="FFFFFF"/>
              </a:solidFill>
            </a:endParaRPr>
          </a:p>
        </p:txBody>
      </p:sp>
    </p:spTree>
    <p:extLst>
      <p:ext uri="{BB962C8B-B14F-4D97-AF65-F5344CB8AC3E}">
        <p14:creationId xmlns:p14="http://schemas.microsoft.com/office/powerpoint/2010/main" val="2149123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Shape 1205"/>
          <p:cNvSpPr txBox="1"/>
          <p:nvPr/>
        </p:nvSpPr>
        <p:spPr>
          <a:xfrm>
            <a:off x="36512" y="1451248"/>
            <a:ext cx="9144000" cy="609600"/>
          </a:xfrm>
          <a:prstGeom prst="rect">
            <a:avLst/>
          </a:prstGeom>
          <a:noFill/>
          <a:ln>
            <a:noFill/>
          </a:ln>
        </p:spPr>
        <p:txBody>
          <a:bodyPr lIns="91321" tIns="45652" rIns="91321" bIns="45652" anchor="t" anchorCtr="0">
            <a:noAutofit/>
          </a:bodyPr>
          <a:lstStyle/>
          <a:p>
            <a:pPr algn="ctr" defTabSz="642288">
              <a:buSzPct val="25000"/>
            </a:pPr>
            <a:r>
              <a:rPr lang="en-US" sz="3200" kern="0" dirty="0">
                <a:solidFill>
                  <a:srgbClr val="4D4D4D"/>
                </a:solidFill>
                <a:cs typeface="Arial"/>
                <a:sym typeface="Arial"/>
              </a:rPr>
              <a:t>Your </a:t>
            </a:r>
            <a:r>
              <a:rPr lang="en-US" sz="3200" kern="0" dirty="0" smtClean="0">
                <a:solidFill>
                  <a:srgbClr val="4D4D4D"/>
                </a:solidFill>
                <a:cs typeface="Arial"/>
                <a:sym typeface="Arial"/>
              </a:rPr>
              <a:t>Hosts</a:t>
            </a:r>
            <a:endParaRPr lang="en-US" sz="3200" kern="0" dirty="0">
              <a:solidFill>
                <a:srgbClr val="4D4D4D"/>
              </a:solidFill>
              <a:cs typeface="Arial"/>
              <a:sym typeface="Arial"/>
            </a:endParaRPr>
          </a:p>
        </p:txBody>
      </p:sp>
      <p:pic>
        <p:nvPicPr>
          <p:cNvPr id="1206" name="Shape 1206" descr="Picture of Greg Steven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5800" y="2225919"/>
            <a:ext cx="1287048" cy="1355501"/>
          </a:xfrm>
          <a:prstGeom prst="rect">
            <a:avLst/>
          </a:prstGeom>
          <a:noFill/>
          <a:ln>
            <a:noFill/>
          </a:ln>
        </p:spPr>
      </p:pic>
      <p:sp>
        <p:nvSpPr>
          <p:cNvPr id="1207" name="Shape 1207"/>
          <p:cNvSpPr/>
          <p:nvPr/>
        </p:nvSpPr>
        <p:spPr>
          <a:xfrm>
            <a:off x="2239619" y="2069604"/>
            <a:ext cx="5913783" cy="6617196"/>
          </a:xfrm>
          <a:prstGeom prst="rect">
            <a:avLst/>
          </a:prstGeom>
          <a:noFill/>
          <a:ln>
            <a:noFill/>
          </a:ln>
        </p:spPr>
        <p:txBody>
          <a:bodyPr lIns="91321" tIns="45652" rIns="91321" bIns="45652" anchor="t" anchorCtr="0">
            <a:noAutofit/>
          </a:bodyPr>
          <a:lstStyle/>
          <a:p>
            <a:pPr defTabSz="642288">
              <a:buSzPct val="25000"/>
            </a:pPr>
            <a:r>
              <a:rPr lang="en-US" sz="2000" b="1" kern="0" dirty="0">
                <a:solidFill>
                  <a:srgbClr val="006666"/>
                </a:solidFill>
                <a:cs typeface="Arial"/>
                <a:sym typeface="Arial"/>
              </a:rPr>
              <a:t>Greg Stevens</a:t>
            </a:r>
          </a:p>
          <a:p>
            <a:pPr defTabSz="642288">
              <a:buSzPct val="25000"/>
            </a:pPr>
            <a:r>
              <a:rPr lang="en-US" sz="2000" kern="0" dirty="0">
                <a:solidFill>
                  <a:srgbClr val="006666"/>
                </a:solidFill>
                <a:cs typeface="Arial"/>
                <a:sym typeface="Arial"/>
              </a:rPr>
              <a:t>Assistant Director, Professional Development</a:t>
            </a:r>
          </a:p>
          <a:p>
            <a:pPr defTabSz="642288">
              <a:buSzPct val="25000"/>
            </a:pPr>
            <a:r>
              <a:rPr lang="en-US" sz="2000" kern="0" dirty="0">
                <a:solidFill>
                  <a:srgbClr val="006666"/>
                </a:solidFill>
                <a:cs typeface="Arial"/>
                <a:sym typeface="Arial"/>
              </a:rPr>
              <a:t>American Alliance of Museums</a:t>
            </a:r>
          </a:p>
          <a:p>
            <a:pPr defTabSz="642288">
              <a:buSzPct val="25000"/>
            </a:pPr>
            <a:r>
              <a:rPr lang="en-US" sz="2000" kern="0" dirty="0">
                <a:solidFill>
                  <a:srgbClr val="006666"/>
                </a:solidFill>
                <a:cs typeface="Arial"/>
                <a:sym typeface="Arial"/>
              </a:rPr>
              <a:t>Arlington, VA</a:t>
            </a:r>
          </a:p>
          <a:p>
            <a:pPr defTabSz="642288">
              <a:buSzPct val="25000"/>
            </a:pPr>
            <a:r>
              <a:rPr lang="en-US" sz="2000" kern="0" dirty="0">
                <a:solidFill>
                  <a:srgbClr val="006666"/>
                </a:solidFill>
                <a:cs typeface="Arial"/>
                <a:sym typeface="Arial"/>
              </a:rPr>
              <a:t>gstevens@aam-us.org</a:t>
            </a:r>
          </a:p>
          <a:p>
            <a:pPr defTabSz="642288">
              <a:buSzPct val="25000"/>
            </a:pPr>
            <a:r>
              <a:rPr lang="en-US" sz="2000" kern="0" dirty="0">
                <a:solidFill>
                  <a:srgbClr val="006666"/>
                </a:solidFill>
                <a:cs typeface="Arial"/>
                <a:sym typeface="Arial"/>
              </a:rPr>
              <a:t>@</a:t>
            </a:r>
            <a:r>
              <a:rPr lang="en-US" sz="2000" kern="0" dirty="0" err="1" smtClean="0">
                <a:solidFill>
                  <a:srgbClr val="006666"/>
                </a:solidFill>
                <a:cs typeface="Arial"/>
                <a:sym typeface="Arial"/>
              </a:rPr>
              <a:t>DCGregStevens</a:t>
            </a:r>
            <a:endParaRPr lang="en-US" sz="2000" kern="0" dirty="0" smtClean="0">
              <a:solidFill>
                <a:srgbClr val="006666"/>
              </a:solidFill>
              <a:cs typeface="Arial"/>
              <a:sym typeface="Arial"/>
            </a:endParaRPr>
          </a:p>
          <a:p>
            <a:pPr defTabSz="642288">
              <a:buSzPct val="25000"/>
            </a:pPr>
            <a:endParaRPr lang="en-US" sz="2000" kern="0" dirty="0">
              <a:solidFill>
                <a:srgbClr val="006666"/>
              </a:solidFill>
              <a:cs typeface="Arial"/>
              <a:sym typeface="Arial"/>
            </a:endParaRPr>
          </a:p>
          <a:p>
            <a:r>
              <a:rPr lang="en-US" sz="2000" b="1" dirty="0">
                <a:solidFill>
                  <a:srgbClr val="006666"/>
                </a:solidFill>
              </a:rPr>
              <a:t>Richard Harker</a:t>
            </a:r>
          </a:p>
          <a:p>
            <a:r>
              <a:rPr lang="en-US" sz="2000" dirty="0">
                <a:solidFill>
                  <a:srgbClr val="006666"/>
                </a:solidFill>
              </a:rPr>
              <a:t>Education and Outreach Manager</a:t>
            </a:r>
          </a:p>
          <a:p>
            <a:r>
              <a:rPr lang="en-US" sz="2000" dirty="0">
                <a:solidFill>
                  <a:srgbClr val="006666"/>
                </a:solidFill>
              </a:rPr>
              <a:t>Museum of History &amp; Holocaust Education Kennesaw State University</a:t>
            </a:r>
          </a:p>
          <a:p>
            <a:r>
              <a:rPr lang="en-US" sz="2000" dirty="0">
                <a:solidFill>
                  <a:srgbClr val="006666"/>
                </a:solidFill>
              </a:rPr>
              <a:t>Kennesaw, GA</a:t>
            </a:r>
          </a:p>
          <a:p>
            <a:r>
              <a:rPr lang="en-US" sz="2000" dirty="0">
                <a:solidFill>
                  <a:srgbClr val="006666"/>
                </a:solidFill>
              </a:rPr>
              <a:t>rharker@kennesaw.edu</a:t>
            </a:r>
          </a:p>
          <a:p>
            <a:r>
              <a:rPr lang="en-US" sz="2000" dirty="0">
                <a:solidFill>
                  <a:srgbClr val="006666"/>
                </a:solidFill>
              </a:rPr>
              <a:t>@</a:t>
            </a:r>
            <a:r>
              <a:rPr lang="en-US" sz="2000" dirty="0" err="1">
                <a:solidFill>
                  <a:srgbClr val="006666"/>
                </a:solidFill>
              </a:rPr>
              <a:t>rjwharker</a:t>
            </a:r>
            <a:r>
              <a:rPr lang="en-US" sz="2000" dirty="0">
                <a:solidFill>
                  <a:srgbClr val="006666"/>
                </a:solidFill>
              </a:rPr>
              <a:t> </a:t>
            </a:r>
          </a:p>
          <a:p>
            <a:pPr defTabSz="642288"/>
            <a:endParaRPr sz="2000" kern="0" dirty="0">
              <a:solidFill>
                <a:srgbClr val="006666"/>
              </a:solidFill>
              <a:cs typeface="Arial"/>
              <a:sym typeface="Arial"/>
            </a:endParaRPr>
          </a:p>
          <a:p>
            <a:pPr defTabSz="642288"/>
            <a:endParaRPr sz="2000" kern="0" dirty="0">
              <a:solidFill>
                <a:srgbClr val="006666"/>
              </a:solidFill>
              <a:cs typeface="Arial"/>
              <a:sym typeface="Arial"/>
            </a:endParaRPr>
          </a:p>
          <a:p>
            <a:pPr defTabSz="642288"/>
            <a:endParaRPr sz="2000" kern="0" dirty="0">
              <a:solidFill>
                <a:srgbClr val="006666"/>
              </a:solidFill>
              <a:cs typeface="Arial"/>
              <a:sym typeface="Arial"/>
            </a:endParaRPr>
          </a:p>
          <a:p>
            <a:pPr defTabSz="642288"/>
            <a:endParaRPr sz="2000" kern="0" dirty="0">
              <a:solidFill>
                <a:srgbClr val="008080"/>
              </a:solidFill>
              <a:cs typeface="Arial"/>
              <a:sym typeface="Arial"/>
            </a:endParaRPr>
          </a:p>
          <a:p>
            <a:pPr defTabSz="642288"/>
            <a:endParaRPr sz="2000" kern="0" dirty="0">
              <a:solidFill>
                <a:srgbClr val="008080"/>
              </a:solidFill>
              <a:cs typeface="Arial"/>
              <a:sym typeface="Arial"/>
            </a:endParaRPr>
          </a:p>
          <a:p>
            <a:pPr defTabSz="642288"/>
            <a:endParaRPr sz="2400" kern="0" dirty="0">
              <a:solidFill>
                <a:srgbClr val="008080"/>
              </a:solidFill>
              <a:cs typeface="Arial"/>
              <a:sym typeface="Arial"/>
            </a:endParaRPr>
          </a:p>
        </p:txBody>
      </p:sp>
      <p:sp>
        <p:nvSpPr>
          <p:cNvPr id="1209" name="Shape 1209"/>
          <p:cNvSpPr txBox="1">
            <a:spLocks noGrp="1"/>
          </p:cNvSpPr>
          <p:nvPr>
            <p:ph type="sldNum" idx="12"/>
          </p:nvPr>
        </p:nvSpPr>
        <p:spPr>
          <a:xfrm>
            <a:off x="3446861" y="6462732"/>
            <a:ext cx="2133633" cy="476297"/>
          </a:xfrm>
          <a:prstGeom prst="rect">
            <a:avLst/>
          </a:prstGeom>
        </p:spPr>
        <p:txBody>
          <a:bodyPr lIns="91321" tIns="45652" rIns="91321" bIns="45652" anchor="t" anchorCtr="0">
            <a:noAutofit/>
          </a:bodyPr>
          <a:lstStyle/>
          <a:p>
            <a:pPr algn="ctr">
              <a:buClr>
                <a:srgbClr val="000000"/>
              </a:buClr>
              <a:buSzPct val="25000"/>
            </a:pPr>
            <a:fld id="{00000000-1234-1234-1234-123412341234}" type="slidenum">
              <a:rPr lang="en-US" sz="1400">
                <a:solidFill>
                  <a:srgbClr val="455560">
                    <a:lumMod val="50000"/>
                  </a:srgbClr>
                </a:solidFill>
              </a:rPr>
              <a:pPr algn="ctr">
                <a:buClr>
                  <a:srgbClr val="000000"/>
                </a:buClr>
                <a:buSzPct val="25000"/>
              </a:pPr>
              <a:t>15</a:t>
            </a:fld>
            <a:endParaRPr lang="en-US" sz="1400" dirty="0">
              <a:solidFill>
                <a:srgbClr val="455560">
                  <a:lumMod val="50000"/>
                </a:srgbClr>
              </a:solidFill>
            </a:endParaRPr>
          </a:p>
        </p:txBody>
      </p:sp>
      <p:pic>
        <p:nvPicPr>
          <p:cNvPr id="6"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15513" y="4343420"/>
            <a:ext cx="1441895" cy="1511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2600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9" name="Shape 1209"/>
          <p:cNvSpPr txBox="1">
            <a:spLocks noGrp="1"/>
          </p:cNvSpPr>
          <p:nvPr>
            <p:ph type="sldNum" sz="quarter" idx="12"/>
          </p:nvPr>
        </p:nvSpPr>
        <p:spPr>
          <a:xfrm>
            <a:off x="-1" y="6356370"/>
            <a:ext cx="9143931" cy="365125"/>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prstClr val="black">
                    <a:lumMod val="50000"/>
                  </a:prstClr>
                </a:solidFill>
              </a:rPr>
              <a:pPr algn="ctr">
                <a:buClr>
                  <a:srgbClr val="000000"/>
                </a:buClr>
                <a:buSzPct val="25000"/>
              </a:pPr>
              <a:t>16</a:t>
            </a:fld>
            <a:endParaRPr lang="en-US" sz="1400" dirty="0">
              <a:solidFill>
                <a:prstClr val="black">
                  <a:lumMod val="50000"/>
                </a:prstClr>
              </a:solidFill>
            </a:endParaRPr>
          </a:p>
        </p:txBody>
      </p:sp>
      <p:sp>
        <p:nvSpPr>
          <p:cNvPr id="1397" name="Shape 1397"/>
          <p:cNvSpPr txBox="1"/>
          <p:nvPr/>
        </p:nvSpPr>
        <p:spPr>
          <a:xfrm>
            <a:off x="1" y="152330"/>
            <a:ext cx="9143930" cy="1143070"/>
          </a:xfrm>
          <a:prstGeom prst="rect">
            <a:avLst/>
          </a:prstGeom>
          <a:noFill/>
          <a:ln>
            <a:noFill/>
          </a:ln>
        </p:spPr>
        <p:txBody>
          <a:bodyPr lIns="91326" tIns="45654" rIns="91326" bIns="45654" anchor="t" anchorCtr="0">
            <a:noAutofit/>
          </a:bodyPr>
          <a:lstStyle/>
          <a:p>
            <a:pPr algn="ctr" defTabSz="642354">
              <a:buSzPct val="25000"/>
            </a:pPr>
            <a:r>
              <a:rPr lang="en-US" sz="3200" kern="0" dirty="0">
                <a:solidFill>
                  <a:srgbClr val="4D4D4D"/>
                </a:solidFill>
                <a:latin typeface="Arial" panose="020B0604020202020204" pitchFamily="34" charset="0"/>
                <a:cs typeface="Arial" panose="020B0604020202020204" pitchFamily="34" charset="0"/>
                <a:sym typeface="Arial"/>
              </a:rPr>
              <a:t>Today’s </a:t>
            </a:r>
            <a:r>
              <a:rPr lang="en-US" sz="3200" kern="0" dirty="0" smtClean="0">
                <a:solidFill>
                  <a:srgbClr val="4D4D4D"/>
                </a:solidFill>
                <a:latin typeface="Arial" panose="020B0604020202020204" pitchFamily="34" charset="0"/>
                <a:cs typeface="Arial" panose="020B0604020202020204" pitchFamily="34" charset="0"/>
                <a:sym typeface="Arial"/>
              </a:rPr>
              <a:t>Presenters</a:t>
            </a:r>
            <a:endParaRPr lang="en-US" sz="3200" kern="0" dirty="0">
              <a:solidFill>
                <a:srgbClr val="4D4D4D"/>
              </a:solidFill>
              <a:latin typeface="Arial" panose="020B0604020202020204" pitchFamily="34" charset="0"/>
              <a:cs typeface="Arial" panose="020B0604020202020204" pitchFamily="34" charset="0"/>
              <a:sym typeface="Arial"/>
            </a:endParaRPr>
          </a:p>
        </p:txBody>
      </p:sp>
      <p:sp>
        <p:nvSpPr>
          <p:cNvPr id="1399" name="Shape 1399"/>
          <p:cNvSpPr txBox="1"/>
          <p:nvPr/>
        </p:nvSpPr>
        <p:spPr>
          <a:xfrm>
            <a:off x="1752600" y="818882"/>
            <a:ext cx="6934148" cy="5232305"/>
          </a:xfrm>
          <a:prstGeom prst="rect">
            <a:avLst/>
          </a:prstGeom>
          <a:noFill/>
          <a:ln>
            <a:noFill/>
          </a:ln>
        </p:spPr>
        <p:txBody>
          <a:bodyPr lIns="91326" tIns="45654" rIns="91326" bIns="45654" anchor="t" anchorCtr="0">
            <a:noAutofit/>
          </a:bodyPr>
          <a:lstStyle/>
          <a:p>
            <a:r>
              <a:rPr lang="en-US" sz="2000" b="1" dirty="0">
                <a:solidFill>
                  <a:srgbClr val="006666"/>
                </a:solidFill>
                <a:latin typeface="Arial" panose="020B0604020202020204" pitchFamily="34" charset="0"/>
                <a:cs typeface="Arial" panose="020B0604020202020204" pitchFamily="34" charset="0"/>
              </a:rPr>
              <a:t>Megan </a:t>
            </a:r>
            <a:r>
              <a:rPr lang="en-US" sz="2000" b="1" dirty="0" err="1" smtClean="0">
                <a:solidFill>
                  <a:srgbClr val="006666"/>
                </a:solidFill>
                <a:latin typeface="Arial" panose="020B0604020202020204" pitchFamily="34" charset="0"/>
                <a:cs typeface="Arial" panose="020B0604020202020204" pitchFamily="34" charset="0"/>
              </a:rPr>
              <a:t>Millman</a:t>
            </a:r>
            <a:r>
              <a:rPr lang="en-US" sz="2000" dirty="0" smtClean="0">
                <a:solidFill>
                  <a:srgbClr val="006666"/>
                </a:solidFill>
                <a:latin typeface="Arial" panose="020B0604020202020204" pitchFamily="34" charset="0"/>
                <a:cs typeface="Arial" panose="020B0604020202020204" pitchFamily="34" charset="0"/>
              </a:rPr>
              <a:t> </a:t>
            </a:r>
          </a:p>
          <a:p>
            <a:r>
              <a:rPr lang="en-US" sz="2000" dirty="0" smtClean="0">
                <a:solidFill>
                  <a:srgbClr val="006666"/>
                </a:solidFill>
                <a:latin typeface="Arial" panose="020B0604020202020204" pitchFamily="34" charset="0"/>
                <a:cs typeface="Arial" panose="020B0604020202020204" pitchFamily="34" charset="0"/>
              </a:rPr>
              <a:t>Program Assistant, Winterthur </a:t>
            </a:r>
            <a:r>
              <a:rPr lang="en-US" sz="2000" dirty="0">
                <a:solidFill>
                  <a:srgbClr val="006666"/>
                </a:solidFill>
                <a:latin typeface="Arial" panose="020B0604020202020204" pitchFamily="34" charset="0"/>
                <a:cs typeface="Arial" panose="020B0604020202020204" pitchFamily="34" charset="0"/>
              </a:rPr>
              <a:t>Museum, Garden and </a:t>
            </a:r>
            <a:r>
              <a:rPr lang="en-US" sz="2000" dirty="0" smtClean="0">
                <a:solidFill>
                  <a:srgbClr val="006666"/>
                </a:solidFill>
                <a:latin typeface="Arial" panose="020B0604020202020204" pitchFamily="34" charset="0"/>
                <a:cs typeface="Arial" panose="020B0604020202020204" pitchFamily="34" charset="0"/>
              </a:rPr>
              <a:t>Library</a:t>
            </a:r>
          </a:p>
          <a:p>
            <a:r>
              <a:rPr lang="en-US" sz="2000" dirty="0" smtClean="0">
                <a:solidFill>
                  <a:srgbClr val="006666"/>
                </a:solidFill>
                <a:latin typeface="Arial" panose="020B0604020202020204" pitchFamily="34" charset="0"/>
                <a:cs typeface="Arial" panose="020B0604020202020204" pitchFamily="34" charset="0"/>
              </a:rPr>
              <a:t>mmillm@winterthur.org</a:t>
            </a:r>
            <a:endParaRPr lang="en-US" sz="2000" dirty="0">
              <a:solidFill>
                <a:srgbClr val="006666"/>
              </a:solidFill>
              <a:latin typeface="Arial" panose="020B0604020202020204" pitchFamily="34" charset="0"/>
              <a:cs typeface="Arial" panose="020B0604020202020204" pitchFamily="34" charset="0"/>
            </a:endParaRPr>
          </a:p>
          <a:p>
            <a:endParaRPr lang="en-US" sz="2000" b="1" dirty="0" smtClean="0">
              <a:solidFill>
                <a:srgbClr val="006666"/>
              </a:solidFill>
              <a:latin typeface="Arial" panose="020B0604020202020204" pitchFamily="34" charset="0"/>
              <a:cs typeface="Arial" panose="020B0604020202020204" pitchFamily="34" charset="0"/>
            </a:endParaRPr>
          </a:p>
          <a:p>
            <a:r>
              <a:rPr lang="en-US" sz="2000" b="1" dirty="0">
                <a:solidFill>
                  <a:srgbClr val="006666"/>
                </a:solidFill>
                <a:latin typeface="Arial" panose="020B0604020202020204" pitchFamily="34" charset="0"/>
                <a:cs typeface="Arial" panose="020B0604020202020204" pitchFamily="34" charset="0"/>
              </a:rPr>
              <a:t>Olivia </a:t>
            </a:r>
            <a:r>
              <a:rPr lang="en-US" sz="2000" b="1" dirty="0" err="1" smtClean="0">
                <a:solidFill>
                  <a:srgbClr val="006666"/>
                </a:solidFill>
                <a:latin typeface="Arial" panose="020B0604020202020204" pitchFamily="34" charset="0"/>
                <a:cs typeface="Arial" panose="020B0604020202020204" pitchFamily="34" charset="0"/>
              </a:rPr>
              <a:t>Edlund</a:t>
            </a:r>
            <a:endParaRPr lang="en-US" sz="2000" b="1" dirty="0" smtClean="0">
              <a:solidFill>
                <a:srgbClr val="006666"/>
              </a:solidFill>
              <a:latin typeface="Arial" panose="020B0604020202020204" pitchFamily="34" charset="0"/>
              <a:cs typeface="Arial" panose="020B0604020202020204" pitchFamily="34" charset="0"/>
            </a:endParaRPr>
          </a:p>
          <a:p>
            <a:r>
              <a:rPr lang="en-US" sz="2000" dirty="0" smtClean="0">
                <a:solidFill>
                  <a:srgbClr val="006666"/>
                </a:solidFill>
                <a:latin typeface="Arial" panose="020B0604020202020204" pitchFamily="34" charset="0"/>
                <a:cs typeface="Arial" panose="020B0604020202020204" pitchFamily="34" charset="0"/>
              </a:rPr>
              <a:t>Education </a:t>
            </a:r>
            <a:r>
              <a:rPr lang="en-US" sz="2000" dirty="0">
                <a:solidFill>
                  <a:srgbClr val="006666"/>
                </a:solidFill>
                <a:latin typeface="Arial" panose="020B0604020202020204" pitchFamily="34" charset="0"/>
                <a:cs typeface="Arial" panose="020B0604020202020204" pitchFamily="34" charset="0"/>
              </a:rPr>
              <a:t>and </a:t>
            </a:r>
            <a:r>
              <a:rPr lang="en-US" sz="2000" dirty="0" smtClean="0">
                <a:solidFill>
                  <a:srgbClr val="006666"/>
                </a:solidFill>
                <a:latin typeface="Arial" panose="020B0604020202020204" pitchFamily="34" charset="0"/>
                <a:cs typeface="Arial" panose="020B0604020202020204" pitchFamily="34" charset="0"/>
              </a:rPr>
              <a:t>Outreach Manager</a:t>
            </a:r>
          </a:p>
          <a:p>
            <a:r>
              <a:rPr lang="en-US" sz="2000" dirty="0" smtClean="0">
                <a:solidFill>
                  <a:srgbClr val="006666"/>
                </a:solidFill>
                <a:latin typeface="Arial" panose="020B0604020202020204" pitchFamily="34" charset="0"/>
                <a:cs typeface="Arial" panose="020B0604020202020204" pitchFamily="34" charset="0"/>
              </a:rPr>
              <a:t>Philadelphia </a:t>
            </a:r>
            <a:r>
              <a:rPr lang="en-US" sz="2000" dirty="0">
                <a:solidFill>
                  <a:srgbClr val="006666"/>
                </a:solidFill>
                <a:latin typeface="Arial" panose="020B0604020202020204" pitchFamily="34" charset="0"/>
                <a:cs typeface="Arial" panose="020B0604020202020204" pitchFamily="34" charset="0"/>
              </a:rPr>
              <a:t>Magic </a:t>
            </a:r>
            <a:r>
              <a:rPr lang="en-US" sz="2000" dirty="0" smtClean="0">
                <a:solidFill>
                  <a:srgbClr val="006666"/>
                </a:solidFill>
                <a:latin typeface="Arial" panose="020B0604020202020204" pitchFamily="34" charset="0"/>
                <a:cs typeface="Arial" panose="020B0604020202020204" pitchFamily="34" charset="0"/>
              </a:rPr>
              <a:t>Gardens</a:t>
            </a:r>
          </a:p>
          <a:p>
            <a:r>
              <a:rPr lang="en-US" sz="2000" dirty="0" smtClean="0">
                <a:solidFill>
                  <a:srgbClr val="006666"/>
                </a:solidFill>
                <a:latin typeface="Arial" panose="020B0604020202020204" pitchFamily="34" charset="0"/>
                <a:cs typeface="Arial" panose="020B0604020202020204" pitchFamily="34" charset="0"/>
              </a:rPr>
              <a:t>oedlund@phillymagicgardens.org</a:t>
            </a:r>
            <a:endParaRPr lang="en-US" sz="2000" dirty="0">
              <a:solidFill>
                <a:srgbClr val="006666"/>
              </a:solidFill>
              <a:latin typeface="Arial" panose="020B0604020202020204" pitchFamily="34" charset="0"/>
              <a:cs typeface="Arial" panose="020B0604020202020204" pitchFamily="34" charset="0"/>
            </a:endParaRPr>
          </a:p>
          <a:p>
            <a:endParaRPr lang="en-US" sz="2000" b="1" dirty="0" smtClean="0">
              <a:solidFill>
                <a:srgbClr val="006666"/>
              </a:solidFill>
              <a:latin typeface="Arial" panose="020B0604020202020204" pitchFamily="34" charset="0"/>
              <a:cs typeface="Arial" panose="020B0604020202020204" pitchFamily="34" charset="0"/>
            </a:endParaRPr>
          </a:p>
          <a:p>
            <a:r>
              <a:rPr lang="en-US" sz="2000" b="1" dirty="0" smtClean="0">
                <a:solidFill>
                  <a:srgbClr val="006666"/>
                </a:solidFill>
                <a:latin typeface="Arial" panose="020B0604020202020204" pitchFamily="34" charset="0"/>
                <a:cs typeface="Arial" panose="020B0604020202020204" pitchFamily="34" charset="0"/>
              </a:rPr>
              <a:t>Tina Nolan</a:t>
            </a:r>
            <a:endParaRPr lang="en-US" sz="2000" dirty="0">
              <a:solidFill>
                <a:srgbClr val="006666"/>
              </a:solidFill>
              <a:latin typeface="Arial" panose="020B0604020202020204" pitchFamily="34" charset="0"/>
              <a:cs typeface="Arial" panose="020B0604020202020204" pitchFamily="34" charset="0"/>
            </a:endParaRPr>
          </a:p>
          <a:p>
            <a:r>
              <a:rPr lang="en-US" sz="2000" dirty="0" smtClean="0">
                <a:solidFill>
                  <a:srgbClr val="006666"/>
                </a:solidFill>
                <a:latin typeface="Arial" panose="020B0604020202020204" pitchFamily="34" charset="0"/>
                <a:cs typeface="Arial" panose="020B0604020202020204" pitchFamily="34" charset="0"/>
              </a:rPr>
              <a:t>Principal, Tina </a:t>
            </a:r>
            <a:r>
              <a:rPr lang="en-US" sz="2000" dirty="0">
                <a:solidFill>
                  <a:srgbClr val="006666"/>
                </a:solidFill>
                <a:latin typeface="Arial" panose="020B0604020202020204" pitchFamily="34" charset="0"/>
                <a:cs typeface="Arial" panose="020B0604020202020204" pitchFamily="34" charset="0"/>
              </a:rPr>
              <a:t>Nolan </a:t>
            </a:r>
            <a:r>
              <a:rPr lang="en-US" sz="2000" dirty="0" smtClean="0">
                <a:solidFill>
                  <a:srgbClr val="006666"/>
                </a:solidFill>
                <a:latin typeface="Arial" panose="020B0604020202020204" pitchFamily="34" charset="0"/>
                <a:cs typeface="Arial" panose="020B0604020202020204" pitchFamily="34" charset="0"/>
              </a:rPr>
              <a:t>Consulting</a:t>
            </a:r>
          </a:p>
          <a:p>
            <a:r>
              <a:rPr lang="en-US" sz="2000" dirty="0">
                <a:solidFill>
                  <a:srgbClr val="006666"/>
                </a:solidFill>
                <a:latin typeface="Arial" panose="020B0604020202020204" pitchFamily="34" charset="0"/>
                <a:cs typeface="Arial" panose="020B0604020202020204" pitchFamily="34" charset="0"/>
              </a:rPr>
              <a:t>tina@tinanolan.com </a:t>
            </a:r>
            <a:endParaRPr lang="en-US" sz="2000" dirty="0" smtClean="0">
              <a:solidFill>
                <a:srgbClr val="006666"/>
              </a:solidFill>
              <a:latin typeface="Arial" panose="020B0604020202020204" pitchFamily="34" charset="0"/>
              <a:cs typeface="Arial" panose="020B0604020202020204" pitchFamily="34" charset="0"/>
            </a:endParaRPr>
          </a:p>
          <a:p>
            <a:endParaRPr lang="en-US" sz="2000" dirty="0">
              <a:solidFill>
                <a:srgbClr val="006666"/>
              </a:solidFill>
              <a:latin typeface="Arial" panose="020B0604020202020204" pitchFamily="34" charset="0"/>
              <a:cs typeface="Arial" panose="020B0604020202020204" pitchFamily="34" charset="0"/>
            </a:endParaRPr>
          </a:p>
          <a:p>
            <a:r>
              <a:rPr lang="en-US" sz="2000" b="1" dirty="0">
                <a:solidFill>
                  <a:srgbClr val="006666"/>
                </a:solidFill>
                <a:latin typeface="Arial" panose="020B0604020202020204" pitchFamily="34" charset="0"/>
                <a:cs typeface="Arial" panose="020B0604020202020204" pitchFamily="34" charset="0"/>
              </a:rPr>
              <a:t>Marne </a:t>
            </a:r>
            <a:r>
              <a:rPr lang="en-US" sz="2000" b="1" dirty="0" err="1" smtClean="0">
                <a:solidFill>
                  <a:srgbClr val="006666"/>
                </a:solidFill>
                <a:latin typeface="Arial" panose="020B0604020202020204" pitchFamily="34" charset="0"/>
                <a:cs typeface="Arial" panose="020B0604020202020204" pitchFamily="34" charset="0"/>
              </a:rPr>
              <a:t>Bariso</a:t>
            </a:r>
            <a:endParaRPr lang="en-US" sz="2000" b="1" dirty="0" smtClean="0">
              <a:solidFill>
                <a:srgbClr val="006666"/>
              </a:solidFill>
              <a:latin typeface="Arial" panose="020B0604020202020204" pitchFamily="34" charset="0"/>
              <a:cs typeface="Arial" panose="020B0604020202020204" pitchFamily="34" charset="0"/>
            </a:endParaRPr>
          </a:p>
          <a:p>
            <a:r>
              <a:rPr lang="en-US" sz="2000" dirty="0" smtClean="0">
                <a:solidFill>
                  <a:srgbClr val="006666"/>
                </a:solidFill>
                <a:latin typeface="Arial" panose="020B0604020202020204" pitchFamily="34" charset="0"/>
                <a:cs typeface="Arial" panose="020B0604020202020204" pitchFamily="34" charset="0"/>
              </a:rPr>
              <a:t>Volunteer </a:t>
            </a:r>
            <a:r>
              <a:rPr lang="en-US" sz="2000" dirty="0">
                <a:solidFill>
                  <a:srgbClr val="006666"/>
                </a:solidFill>
                <a:latin typeface="Arial" panose="020B0604020202020204" pitchFamily="34" charset="0"/>
                <a:cs typeface="Arial" panose="020B0604020202020204" pitchFamily="34" charset="0"/>
              </a:rPr>
              <a:t>and </a:t>
            </a:r>
            <a:r>
              <a:rPr lang="en-US" sz="2000" dirty="0" smtClean="0">
                <a:solidFill>
                  <a:srgbClr val="006666"/>
                </a:solidFill>
                <a:latin typeface="Arial" panose="020B0604020202020204" pitchFamily="34" charset="0"/>
                <a:cs typeface="Arial" panose="020B0604020202020204" pitchFamily="34" charset="0"/>
              </a:rPr>
              <a:t>Intern Manager</a:t>
            </a:r>
          </a:p>
          <a:p>
            <a:r>
              <a:rPr lang="en-US" sz="2000" dirty="0" smtClean="0">
                <a:solidFill>
                  <a:srgbClr val="006666"/>
                </a:solidFill>
                <a:latin typeface="Arial" panose="020B0604020202020204" pitchFamily="34" charset="0"/>
                <a:cs typeface="Arial" panose="020B0604020202020204" pitchFamily="34" charset="0"/>
              </a:rPr>
              <a:t>Chicago </a:t>
            </a:r>
            <a:r>
              <a:rPr lang="en-US" sz="2000" dirty="0">
                <a:solidFill>
                  <a:srgbClr val="006666"/>
                </a:solidFill>
                <a:latin typeface="Arial" panose="020B0604020202020204" pitchFamily="34" charset="0"/>
                <a:cs typeface="Arial" panose="020B0604020202020204" pitchFamily="34" charset="0"/>
              </a:rPr>
              <a:t>History </a:t>
            </a:r>
            <a:r>
              <a:rPr lang="en-US" sz="2000" dirty="0" smtClean="0">
                <a:solidFill>
                  <a:srgbClr val="006666"/>
                </a:solidFill>
                <a:latin typeface="Arial" panose="020B0604020202020204" pitchFamily="34" charset="0"/>
                <a:cs typeface="Arial" panose="020B0604020202020204" pitchFamily="34" charset="0"/>
              </a:rPr>
              <a:t>Museum</a:t>
            </a:r>
          </a:p>
          <a:p>
            <a:r>
              <a:rPr lang="en-US" sz="2000" dirty="0" smtClean="0">
                <a:solidFill>
                  <a:srgbClr val="006666"/>
                </a:solidFill>
                <a:latin typeface="Arial" panose="020B0604020202020204" pitchFamily="34" charset="0"/>
                <a:cs typeface="Arial" panose="020B0604020202020204" pitchFamily="34" charset="0"/>
              </a:rPr>
              <a:t>Bariso@chicagohistory.org</a:t>
            </a:r>
            <a:endParaRPr lang="en-US" sz="2000" dirty="0">
              <a:solidFill>
                <a:srgbClr val="006666"/>
              </a:solidFill>
              <a:latin typeface="Arial" panose="020B0604020202020204" pitchFamily="34" charset="0"/>
              <a:cs typeface="Arial" panose="020B0604020202020204" pitchFamily="34" charset="0"/>
            </a:endParaRPr>
          </a:p>
          <a:p>
            <a:endParaRPr lang="en-US" sz="2400" dirty="0">
              <a:solidFill>
                <a:srgbClr val="006666"/>
              </a:solidFill>
            </a:endParaRPr>
          </a:p>
          <a:p>
            <a:pPr defTabSz="642354"/>
            <a:endParaRPr kern="0" dirty="0">
              <a:solidFill>
                <a:srgbClr val="000000"/>
              </a:solidFill>
              <a:cs typeface="Arial"/>
              <a:sym typeface="Arial"/>
            </a:endParaRPr>
          </a:p>
          <a:p>
            <a:pPr defTabSz="642354"/>
            <a:endParaRPr kern="0" dirty="0">
              <a:solidFill>
                <a:srgbClr val="000000"/>
              </a:solidFill>
              <a:cs typeface="Arial"/>
              <a:sym typeface="Arial"/>
            </a:endParaRPr>
          </a:p>
        </p:txBody>
      </p:sp>
      <p:pic>
        <p:nvPicPr>
          <p:cNvPr id="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7200" y="2209800"/>
            <a:ext cx="1022797" cy="118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stevens\AppData\Local\Microsoft\Windows\Temporary Internet Files\Content.Outlook\ASFO2P4B\IMG_687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7202" y="5002126"/>
            <a:ext cx="1107877" cy="12564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stevens\AppData\Local\Microsoft\Windows\Temporary Internet Files\Content.Outlook\ASFO2P4B\Megan Millman.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15618" y="794284"/>
            <a:ext cx="1045209" cy="12591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57192" y="3625841"/>
            <a:ext cx="1066808" cy="125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312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447800"/>
            <a:ext cx="9144000" cy="1143000"/>
          </a:xfrm>
          <a:prstGeom prst="rect">
            <a:avLst/>
          </a:prstGeom>
        </p:spPr>
        <p:txBody>
          <a:bodyPr/>
          <a:lstStyle/>
          <a:p>
            <a:pPr algn="ctr" defTabSz="457144">
              <a:spcBef>
                <a:spcPct val="0"/>
              </a:spcBef>
              <a:defRPr/>
            </a:pPr>
            <a:r>
              <a:rPr lang="en-US" sz="3200" dirty="0" smtClean="0">
                <a:solidFill>
                  <a:srgbClr val="4D4D4D"/>
                </a:solidFill>
                <a:ea typeface="ＭＳ Ｐゴシック" pitchFamily="-72" charset="-128"/>
                <a:cs typeface="Arial" charset="0"/>
              </a:rPr>
              <a:t>In Collaboration with</a:t>
            </a:r>
          </a:p>
          <a:p>
            <a:pPr algn="ctr" defTabSz="457144">
              <a:spcBef>
                <a:spcPct val="0"/>
              </a:spcBef>
              <a:defRPr/>
            </a:pPr>
            <a:endParaRPr lang="en-US" sz="4800" dirty="0" smtClean="0">
              <a:solidFill>
                <a:srgbClr val="4D4D4D"/>
              </a:solidFill>
              <a:ea typeface="ＭＳ Ｐゴシック" pitchFamily="-72" charset="-128"/>
              <a:cs typeface="Arial" charset="0"/>
            </a:endParaRPr>
          </a:p>
          <a:p>
            <a:pPr algn="ctr" defTabSz="457144">
              <a:spcBef>
                <a:spcPct val="0"/>
              </a:spcBef>
              <a:defRPr/>
            </a:pPr>
            <a:endParaRPr lang="en-US" sz="3200" dirty="0">
              <a:solidFill>
                <a:srgbClr val="4D4D4D"/>
              </a:solidFill>
              <a:ea typeface="ＭＳ Ｐゴシック" pitchFamily="-72" charset="-128"/>
              <a:cs typeface="Arial" charset="0"/>
            </a:endParaRPr>
          </a:p>
          <a:p>
            <a:pPr algn="ctr" defTabSz="457144">
              <a:spcBef>
                <a:spcPct val="0"/>
              </a:spcBef>
              <a:defRPr/>
            </a:pPr>
            <a:endParaRPr lang="en-US" sz="3200" dirty="0" smtClean="0">
              <a:solidFill>
                <a:srgbClr val="4D4D4D"/>
              </a:solidFill>
              <a:ea typeface="ＭＳ Ｐゴシック" pitchFamily="-72" charset="-128"/>
              <a:cs typeface="Arial" charset="0"/>
            </a:endParaRPr>
          </a:p>
          <a:p>
            <a:pPr algn="ctr" defTabSz="457144">
              <a:spcBef>
                <a:spcPct val="0"/>
              </a:spcBef>
              <a:defRPr/>
            </a:pPr>
            <a:endParaRPr lang="en-US" sz="3200" dirty="0">
              <a:solidFill>
                <a:srgbClr val="4D4D4D"/>
              </a:solidFill>
              <a:ea typeface="ＭＳ Ｐゴシック" pitchFamily="-72" charset="-128"/>
              <a:cs typeface="Arial" charset="0"/>
            </a:endParaRPr>
          </a:p>
          <a:p>
            <a:pPr algn="ctr" defTabSz="457144">
              <a:spcBef>
                <a:spcPct val="0"/>
              </a:spcBef>
              <a:defRPr/>
            </a:pPr>
            <a:endParaRPr lang="en-US" sz="3200" dirty="0" smtClean="0">
              <a:solidFill>
                <a:srgbClr val="4D4D4D"/>
              </a:solidFill>
              <a:ea typeface="ＭＳ Ｐゴシック" pitchFamily="-72" charset="-128"/>
              <a:cs typeface="Arial" charset="0"/>
            </a:endParaRPr>
          </a:p>
          <a:p>
            <a:pPr algn="ctr" defTabSz="457144">
              <a:spcBef>
                <a:spcPct val="0"/>
              </a:spcBef>
              <a:defRPr/>
            </a:pPr>
            <a:endParaRPr lang="en-US" sz="3200" dirty="0" smtClean="0">
              <a:solidFill>
                <a:srgbClr val="4D4D4D"/>
              </a:solidFill>
              <a:ea typeface="ＭＳ Ｐゴシック" pitchFamily="-72" charset="-128"/>
              <a:cs typeface="Arial" charset="0"/>
            </a:endParaRPr>
          </a:p>
          <a:p>
            <a:pPr algn="ctr" defTabSz="457144">
              <a:spcBef>
                <a:spcPct val="0"/>
              </a:spcBef>
              <a:defRPr/>
            </a:pPr>
            <a:r>
              <a:rPr lang="en-US" sz="3200" dirty="0" smtClean="0">
                <a:solidFill>
                  <a:srgbClr val="4D4D4D"/>
                </a:solidFill>
                <a:ea typeface="ＭＳ Ｐゴシック" pitchFamily="-72" charset="-128"/>
                <a:cs typeface="Arial" charset="0"/>
              </a:rPr>
              <a:t>A Professional Network </a:t>
            </a:r>
          </a:p>
          <a:p>
            <a:pPr algn="ctr" defTabSz="457144">
              <a:spcBef>
                <a:spcPct val="0"/>
              </a:spcBef>
              <a:defRPr/>
            </a:pPr>
            <a:r>
              <a:rPr lang="en-US" sz="3200" dirty="0" smtClean="0">
                <a:solidFill>
                  <a:srgbClr val="4D4D4D"/>
                </a:solidFill>
                <a:ea typeface="ＭＳ Ｐゴシック" pitchFamily="-72" charset="-128"/>
                <a:cs typeface="Arial" charset="0"/>
              </a:rPr>
              <a:t>of the American Alliance of Museums</a:t>
            </a:r>
            <a:endParaRPr lang="en-US" sz="3200" dirty="0">
              <a:solidFill>
                <a:srgbClr val="4D4D4D"/>
              </a:solidFill>
              <a:ea typeface="ＭＳ Ｐゴシック" pitchFamily="-72" charset="-128"/>
              <a:cs typeface="Arial" charset="0"/>
            </a:endParaRPr>
          </a:p>
        </p:txBody>
      </p:sp>
      <p:sp>
        <p:nvSpPr>
          <p:cNvPr id="9" name="Title 1"/>
          <p:cNvSpPr txBox="1">
            <a:spLocks/>
          </p:cNvSpPr>
          <p:nvPr/>
        </p:nvSpPr>
        <p:spPr bwMode="auto">
          <a:xfrm>
            <a:off x="83231" y="5270617"/>
            <a:ext cx="9144000" cy="609600"/>
          </a:xfrm>
          <a:prstGeom prst="rect">
            <a:avLst/>
          </a:prstGeom>
          <a:noFill/>
          <a:ln w="9525">
            <a:noFill/>
            <a:miter lim="800000"/>
            <a:headEnd/>
            <a:tailEnd/>
          </a:ln>
        </p:spPr>
        <p:txBody>
          <a:bodyPr>
            <a:prstTxWarp prst="textNoShape">
              <a:avLst/>
            </a:prstTxWarp>
          </a:bodyPr>
          <a:lstStyle/>
          <a:p>
            <a:pPr algn="ctr" defTabSz="457144">
              <a:spcBef>
                <a:spcPct val="0"/>
              </a:spcBef>
              <a:defRPr/>
            </a:pPr>
            <a:r>
              <a:rPr lang="en-US" sz="3200" dirty="0" smtClean="0">
                <a:solidFill>
                  <a:prstClr val="white"/>
                </a:solidFill>
                <a:latin typeface="Garamond" pitchFamily="-72" charset="0"/>
                <a:ea typeface="ＭＳ Ｐゴシック" pitchFamily="-72" charset="-128"/>
              </a:rPr>
              <a:t>)</a:t>
            </a:r>
            <a:endParaRPr lang="en-US" sz="3200" dirty="0">
              <a:solidFill>
                <a:prstClr val="white"/>
              </a:solidFill>
              <a:latin typeface="Garamond" pitchFamily="-72" charset="0"/>
              <a:ea typeface="ＭＳ Ｐゴシック" pitchFamily="-72" charset="-128"/>
            </a:endParaRPr>
          </a:p>
        </p:txBody>
      </p:sp>
      <p:sp>
        <p:nvSpPr>
          <p:cNvPr id="8" name="Rounded Rectangle 7"/>
          <p:cNvSpPr/>
          <p:nvPr/>
        </p:nvSpPr>
        <p:spPr>
          <a:xfrm>
            <a:off x="381000" y="2895600"/>
            <a:ext cx="8382000" cy="1219200"/>
          </a:xfrm>
          <a:prstGeom prst="roundRect">
            <a:avLst>
              <a:gd name="adj" fmla="val 4914"/>
            </a:avLst>
          </a:prstGeom>
          <a:solidFill>
            <a:srgbClr val="347576"/>
          </a:solidFill>
          <a:ln w="444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44">
              <a:spcBef>
                <a:spcPct val="0"/>
              </a:spcBef>
              <a:defRPr/>
            </a:pPr>
            <a:r>
              <a:rPr lang="en-US" sz="3200" dirty="0" smtClean="0">
                <a:solidFill>
                  <a:prstClr val="white"/>
                </a:solidFill>
              </a:rPr>
              <a:t>Leadership and Management Network (LMN)</a:t>
            </a:r>
            <a:endParaRPr lang="en-US" sz="3200" dirty="0">
              <a:solidFill>
                <a:prstClr val="white"/>
              </a:solidFill>
            </a:endParaRPr>
          </a:p>
        </p:txBody>
      </p:sp>
      <p:sp>
        <p:nvSpPr>
          <p:cNvPr id="6"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rgbClr val="455560">
                    <a:lumMod val="50000"/>
                  </a:srgbClr>
                </a:solidFill>
              </a:rPr>
              <a:pPr algn="ctr">
                <a:buClr>
                  <a:srgbClr val="000000"/>
                </a:buClr>
                <a:buSzPct val="25000"/>
              </a:pPr>
              <a:t>17</a:t>
            </a:fld>
            <a:endParaRPr lang="en-US" sz="1400" dirty="0">
              <a:solidFill>
                <a:srgbClr val="455560">
                  <a:lumMod val="50000"/>
                </a:srgbClr>
              </a:solidFill>
            </a:endParaRPr>
          </a:p>
        </p:txBody>
      </p:sp>
    </p:spTree>
    <p:extLst>
      <p:ext uri="{BB962C8B-B14F-4D97-AF65-F5344CB8AC3E}">
        <p14:creationId xmlns:p14="http://schemas.microsoft.com/office/powerpoint/2010/main" val="3798188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451248"/>
            <a:ext cx="9144000" cy="609600"/>
          </a:xfrm>
          <a:prstGeom prst="rect">
            <a:avLst/>
          </a:prstGeom>
        </p:spPr>
        <p:txBody>
          <a:bodyPr/>
          <a:lstStyle/>
          <a:p>
            <a:pPr algn="ctr" defTabSz="457144">
              <a:spcBef>
                <a:spcPct val="0"/>
              </a:spcBef>
              <a:defRPr/>
            </a:pPr>
            <a:r>
              <a:rPr lang="en-US" sz="3200" dirty="0" smtClean="0">
                <a:solidFill>
                  <a:srgbClr val="4D4D4D"/>
                </a:solidFill>
                <a:ea typeface="ＭＳ Ｐゴシック" pitchFamily="-72" charset="-128"/>
                <a:cs typeface="Arial" pitchFamily="34" charset="0"/>
              </a:rPr>
              <a:t>In Collaboration with </a:t>
            </a:r>
          </a:p>
        </p:txBody>
      </p:sp>
      <p:pic>
        <p:nvPicPr>
          <p:cNvPr id="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bwMode="auto">
          <a:xfrm>
            <a:off x="179522" y="2996952"/>
            <a:ext cx="8505635"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5791200"/>
            <a:ext cx="9144000" cy="523220"/>
          </a:xfrm>
          <a:prstGeom prst="rect">
            <a:avLst/>
          </a:prstGeom>
        </p:spPr>
        <p:txBody>
          <a:bodyPr wrap="square">
            <a:spAutoFit/>
          </a:bodyPr>
          <a:lstStyle/>
          <a:p>
            <a:pPr algn="ctr" defTabSz="914400" fontAlgn="base">
              <a:spcBef>
                <a:spcPct val="0"/>
              </a:spcBef>
              <a:spcAft>
                <a:spcPct val="0"/>
              </a:spcAft>
            </a:pPr>
            <a:r>
              <a:rPr lang="en-US" sz="2800" dirty="0" smtClean="0">
                <a:solidFill>
                  <a:srgbClr val="4D4D4D"/>
                </a:solidFill>
                <a:ea typeface="ＭＳ Ｐゴシック" pitchFamily="-72" charset="-128"/>
                <a:cs typeface="Arial" charset="0"/>
              </a:rPr>
              <a:t>www.aamv.org</a:t>
            </a:r>
          </a:p>
        </p:txBody>
      </p:sp>
      <p:sp>
        <p:nvSpPr>
          <p:cNvPr id="5" name="Shape 1209"/>
          <p:cNvSpPr txBox="1">
            <a:spLocks noGrp="1"/>
          </p:cNvSpPr>
          <p:nvPr>
            <p:ph type="sldNum" idx="4294967295"/>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latin typeface="Arial" panose="020B0604020202020204" pitchFamily="34" charset="0"/>
                <a:cs typeface="Arial" panose="020B0604020202020204" pitchFamily="34" charset="0"/>
              </a:rPr>
              <a:pPr algn="ctr">
                <a:buClr>
                  <a:srgbClr val="000000"/>
                </a:buClr>
                <a:buSzPct val="25000"/>
              </a:pPr>
              <a:t>18</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0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67000" y="2708334"/>
            <a:ext cx="60198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2400" b="1" dirty="0" smtClean="0">
                <a:solidFill>
                  <a:srgbClr val="347576"/>
                </a:solidFill>
                <a:ea typeface="ＭＳ Ｐゴシック" pitchFamily="-72" charset="-128"/>
                <a:cs typeface="Arial" charset="0"/>
              </a:rPr>
              <a:t>Richard Harker</a:t>
            </a:r>
          </a:p>
          <a:p>
            <a:pPr defTabSz="914400" fontAlgn="base">
              <a:spcBef>
                <a:spcPct val="0"/>
              </a:spcBef>
              <a:spcAft>
                <a:spcPct val="0"/>
              </a:spcAft>
            </a:pPr>
            <a:r>
              <a:rPr lang="en-US" sz="2400" dirty="0" smtClean="0">
                <a:solidFill>
                  <a:srgbClr val="347576"/>
                </a:solidFill>
                <a:ea typeface="ＭＳ Ｐゴシック" pitchFamily="-72" charset="-128"/>
                <a:cs typeface="Arial" charset="0"/>
              </a:rPr>
              <a:t>Vice-President, AAMV</a:t>
            </a:r>
            <a:endParaRPr lang="en-US" sz="2400" dirty="0">
              <a:solidFill>
                <a:srgbClr val="347576"/>
              </a:solidFill>
              <a:ea typeface="ＭＳ Ｐゴシック" pitchFamily="-72" charset="-128"/>
              <a:cs typeface="Arial" charset="0"/>
            </a:endParaRPr>
          </a:p>
          <a:p>
            <a:pPr defTabSz="914400" fontAlgn="base">
              <a:spcBef>
                <a:spcPct val="0"/>
              </a:spcBef>
              <a:spcAft>
                <a:spcPct val="0"/>
              </a:spcAft>
            </a:pPr>
            <a:r>
              <a:rPr lang="en-US" sz="2400" dirty="0" smtClean="0">
                <a:solidFill>
                  <a:srgbClr val="347576"/>
                </a:solidFill>
                <a:ea typeface="ＭＳ Ｐゴシック" pitchFamily="-72" charset="-128"/>
                <a:cs typeface="Arial" charset="0"/>
              </a:rPr>
              <a:t>Education </a:t>
            </a:r>
            <a:r>
              <a:rPr lang="en-US" sz="2400" dirty="0">
                <a:solidFill>
                  <a:srgbClr val="347576"/>
                </a:solidFill>
                <a:ea typeface="ＭＳ Ｐゴシック" pitchFamily="-72" charset="-128"/>
                <a:cs typeface="Arial" charset="0"/>
              </a:rPr>
              <a:t>and Outreach Manager</a:t>
            </a:r>
          </a:p>
          <a:p>
            <a:pPr defTabSz="914400" fontAlgn="base">
              <a:spcBef>
                <a:spcPct val="0"/>
              </a:spcBef>
              <a:spcAft>
                <a:spcPct val="0"/>
              </a:spcAft>
            </a:pPr>
            <a:r>
              <a:rPr lang="en-US" sz="2400" dirty="0" smtClean="0">
                <a:solidFill>
                  <a:srgbClr val="347576"/>
                </a:solidFill>
                <a:ea typeface="ＭＳ Ｐゴシック" pitchFamily="-72" charset="-128"/>
                <a:cs typeface="Arial" charset="0"/>
              </a:rPr>
              <a:t>Museum </a:t>
            </a:r>
            <a:r>
              <a:rPr lang="en-US" sz="2400" dirty="0">
                <a:solidFill>
                  <a:srgbClr val="347576"/>
                </a:solidFill>
                <a:ea typeface="ＭＳ Ｐゴシック" pitchFamily="-72" charset="-128"/>
                <a:cs typeface="Arial" charset="0"/>
              </a:rPr>
              <a:t>of History &amp; Holocaust </a:t>
            </a:r>
            <a:r>
              <a:rPr lang="en-US" sz="2400" dirty="0" smtClean="0">
                <a:solidFill>
                  <a:srgbClr val="347576"/>
                </a:solidFill>
                <a:ea typeface="ＭＳ Ｐゴシック" pitchFamily="-72" charset="-128"/>
                <a:cs typeface="Arial" charset="0"/>
              </a:rPr>
              <a:t>Education Kennesaw </a:t>
            </a:r>
            <a:r>
              <a:rPr lang="en-US" sz="2400" dirty="0">
                <a:solidFill>
                  <a:srgbClr val="347576"/>
                </a:solidFill>
                <a:ea typeface="ＭＳ Ｐゴシック" pitchFamily="-72" charset="-128"/>
                <a:cs typeface="Arial" charset="0"/>
              </a:rPr>
              <a:t>State </a:t>
            </a:r>
            <a:r>
              <a:rPr lang="en-US" sz="2400" dirty="0" smtClean="0">
                <a:solidFill>
                  <a:srgbClr val="347576"/>
                </a:solidFill>
                <a:ea typeface="ＭＳ Ｐゴシック" pitchFamily="-72" charset="-128"/>
                <a:cs typeface="Arial" charset="0"/>
              </a:rPr>
              <a:t>University</a:t>
            </a:r>
          </a:p>
          <a:p>
            <a:pPr defTabSz="914400" fontAlgn="base">
              <a:spcBef>
                <a:spcPct val="0"/>
              </a:spcBef>
              <a:spcAft>
                <a:spcPct val="0"/>
              </a:spcAft>
            </a:pPr>
            <a:r>
              <a:rPr lang="en-US" sz="2400" dirty="0" smtClean="0">
                <a:solidFill>
                  <a:srgbClr val="347576"/>
                </a:solidFill>
                <a:ea typeface="ＭＳ Ｐゴシック" pitchFamily="-72" charset="-128"/>
                <a:cs typeface="Arial" charset="0"/>
              </a:rPr>
              <a:t>Kennesaw, GA</a:t>
            </a:r>
            <a:endParaRPr lang="en-US" sz="2400" dirty="0">
              <a:solidFill>
                <a:srgbClr val="347576"/>
              </a:solidFill>
              <a:ea typeface="ＭＳ Ｐゴシック" pitchFamily="-72" charset="-128"/>
              <a:cs typeface="Arial" charset="0"/>
            </a:endParaRPr>
          </a:p>
          <a:p>
            <a:pPr defTabSz="914400" fontAlgn="base">
              <a:spcBef>
                <a:spcPct val="0"/>
              </a:spcBef>
              <a:spcAft>
                <a:spcPct val="0"/>
              </a:spcAft>
            </a:pPr>
            <a:r>
              <a:rPr lang="en-US" sz="2400" dirty="0" smtClean="0">
                <a:solidFill>
                  <a:srgbClr val="347576"/>
                </a:solidFill>
                <a:ea typeface="ＭＳ Ｐゴシック" pitchFamily="-72" charset="-128"/>
                <a:cs typeface="Arial" charset="0"/>
              </a:rPr>
              <a:t>rharker@kennesaw.edu</a:t>
            </a:r>
          </a:p>
          <a:p>
            <a:pPr defTabSz="914400" fontAlgn="base">
              <a:spcBef>
                <a:spcPct val="0"/>
              </a:spcBef>
              <a:spcAft>
                <a:spcPct val="0"/>
              </a:spcAft>
            </a:pPr>
            <a:r>
              <a:rPr lang="en-US" sz="2400" dirty="0" smtClean="0">
                <a:solidFill>
                  <a:srgbClr val="347576"/>
                </a:solidFill>
                <a:ea typeface="ＭＳ Ｐゴシック" pitchFamily="-72" charset="-128"/>
                <a:cs typeface="Arial" charset="0"/>
              </a:rPr>
              <a:t>@</a:t>
            </a:r>
            <a:r>
              <a:rPr lang="en-US" sz="2400" dirty="0" err="1" smtClean="0">
                <a:solidFill>
                  <a:srgbClr val="347576"/>
                </a:solidFill>
                <a:ea typeface="ＭＳ Ｐゴシック" pitchFamily="-72" charset="-128"/>
                <a:cs typeface="Arial" charset="0"/>
              </a:rPr>
              <a:t>rjwharker</a:t>
            </a:r>
            <a:r>
              <a:rPr lang="en-US" sz="2400" dirty="0" smtClean="0">
                <a:solidFill>
                  <a:srgbClr val="347576"/>
                </a:solidFill>
                <a:ea typeface="ＭＳ Ｐゴシック" pitchFamily="-72" charset="-128"/>
                <a:cs typeface="Arial" charset="0"/>
              </a:rPr>
              <a:t> </a:t>
            </a:r>
            <a:endParaRPr lang="en-US" sz="2400" dirty="0">
              <a:solidFill>
                <a:srgbClr val="347576"/>
              </a:solidFill>
              <a:ea typeface="ＭＳ Ｐゴシック" pitchFamily="-72" charset="-128"/>
              <a:cs typeface="Arial" charset="0"/>
            </a:endParaRPr>
          </a:p>
          <a:p>
            <a:pPr defTabSz="914400" eaLnBrk="0" fontAlgn="base" hangingPunct="0">
              <a:spcBef>
                <a:spcPct val="0"/>
              </a:spcBef>
              <a:spcAft>
                <a:spcPct val="0"/>
              </a:spcAft>
            </a:pPr>
            <a:endParaRPr lang="en-US" dirty="0" smtClean="0">
              <a:solidFill>
                <a:srgbClr val="8ACACB">
                  <a:lumMod val="50000"/>
                </a:srgbClr>
              </a:solidFill>
              <a:ea typeface="ＭＳ Ｐゴシック" pitchFamily="-72" charset="-128"/>
              <a:cs typeface="Arial" charset="0"/>
            </a:endParaRPr>
          </a:p>
          <a:p>
            <a:pPr defTabSz="914400" eaLnBrk="0" fontAlgn="base" hangingPunct="0">
              <a:spcBef>
                <a:spcPct val="0"/>
              </a:spcBef>
              <a:spcAft>
                <a:spcPct val="0"/>
              </a:spcAft>
            </a:pPr>
            <a:endParaRPr lang="en-US" dirty="0">
              <a:solidFill>
                <a:srgbClr val="8ACACB">
                  <a:lumMod val="50000"/>
                </a:srgbClr>
              </a:solidFill>
              <a:ea typeface="ＭＳ Ｐゴシック" pitchFamily="-72" charset="-128"/>
              <a:cs typeface="Arial" charset="0"/>
            </a:endParaRPr>
          </a:p>
        </p:txBody>
      </p:sp>
      <p:pic>
        <p:nvPicPr>
          <p:cNvPr id="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bwMode="auto">
          <a:xfrm>
            <a:off x="662249" y="1447800"/>
            <a:ext cx="7414953" cy="1004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43609" y="2852936"/>
            <a:ext cx="143827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latin typeface="Arial" panose="020B0604020202020204" pitchFamily="34" charset="0"/>
                <a:cs typeface="Arial" panose="020B0604020202020204" pitchFamily="34" charset="0"/>
              </a:rPr>
              <a:pPr algn="ctr">
                <a:buClr>
                  <a:srgbClr val="000000"/>
                </a:buClr>
                <a:buSzPct val="25000"/>
              </a:pPr>
              <a:t>19</a:t>
            </a:fld>
            <a:endParaRPr lang="en-US" sz="1400" dirty="0">
              <a:latin typeface="Arial" panose="020B0604020202020204" pitchFamily="34" charset="0"/>
              <a:cs typeface="Arial" panose="020B0604020202020204" pitchFamily="34" charset="0"/>
            </a:endParaRPr>
          </a:p>
        </p:txBody>
      </p:sp>
      <p:sp>
        <p:nvSpPr>
          <p:cNvPr id="8" name="Rectangle 3"/>
          <p:cNvSpPr>
            <a:spLocks noChangeArrowheads="1"/>
          </p:cNvSpPr>
          <p:nvPr/>
        </p:nvSpPr>
        <p:spPr bwMode="auto">
          <a:xfrm>
            <a:off x="2665927" y="2700821"/>
            <a:ext cx="60198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2400" b="1" dirty="0" smtClean="0">
                <a:solidFill>
                  <a:srgbClr val="347576"/>
                </a:solidFill>
                <a:ea typeface="ＭＳ Ｐゴシック" pitchFamily="-72" charset="-128"/>
                <a:cs typeface="Arial" charset="0"/>
              </a:rPr>
              <a:t>Richard Harker</a:t>
            </a:r>
          </a:p>
          <a:p>
            <a:pPr defTabSz="914400" fontAlgn="base">
              <a:spcBef>
                <a:spcPct val="0"/>
              </a:spcBef>
              <a:spcAft>
                <a:spcPct val="0"/>
              </a:spcAft>
            </a:pPr>
            <a:r>
              <a:rPr lang="en-US" sz="2400" dirty="0" smtClean="0">
                <a:solidFill>
                  <a:srgbClr val="347576"/>
                </a:solidFill>
                <a:ea typeface="ＭＳ Ｐゴシック" pitchFamily="-72" charset="-128"/>
                <a:cs typeface="Arial" charset="0"/>
              </a:rPr>
              <a:t>Vice-President, AAMV</a:t>
            </a:r>
            <a:endParaRPr lang="en-US" sz="2400" dirty="0">
              <a:solidFill>
                <a:srgbClr val="347576"/>
              </a:solidFill>
              <a:ea typeface="ＭＳ Ｐゴシック" pitchFamily="-72" charset="-128"/>
              <a:cs typeface="Arial" charset="0"/>
            </a:endParaRPr>
          </a:p>
          <a:p>
            <a:pPr defTabSz="914400" fontAlgn="base">
              <a:spcBef>
                <a:spcPct val="0"/>
              </a:spcBef>
              <a:spcAft>
                <a:spcPct val="0"/>
              </a:spcAft>
            </a:pPr>
            <a:r>
              <a:rPr lang="en-US" sz="2400" dirty="0" smtClean="0">
                <a:solidFill>
                  <a:srgbClr val="347576"/>
                </a:solidFill>
                <a:ea typeface="ＭＳ Ｐゴシック" pitchFamily="-72" charset="-128"/>
                <a:cs typeface="Arial" charset="0"/>
              </a:rPr>
              <a:t>Education </a:t>
            </a:r>
            <a:r>
              <a:rPr lang="en-US" sz="2400" dirty="0">
                <a:solidFill>
                  <a:srgbClr val="347576"/>
                </a:solidFill>
                <a:ea typeface="ＭＳ Ｐゴシック" pitchFamily="-72" charset="-128"/>
                <a:cs typeface="Arial" charset="0"/>
              </a:rPr>
              <a:t>and Outreach Manager</a:t>
            </a:r>
          </a:p>
          <a:p>
            <a:pPr defTabSz="914400" fontAlgn="base">
              <a:spcBef>
                <a:spcPct val="0"/>
              </a:spcBef>
              <a:spcAft>
                <a:spcPct val="0"/>
              </a:spcAft>
            </a:pPr>
            <a:r>
              <a:rPr lang="en-US" sz="2400" dirty="0" smtClean="0">
                <a:solidFill>
                  <a:srgbClr val="347576"/>
                </a:solidFill>
                <a:ea typeface="ＭＳ Ｐゴシック" pitchFamily="-72" charset="-128"/>
                <a:cs typeface="Arial" charset="0"/>
              </a:rPr>
              <a:t>Museum </a:t>
            </a:r>
            <a:r>
              <a:rPr lang="en-US" sz="2400" dirty="0">
                <a:solidFill>
                  <a:srgbClr val="347576"/>
                </a:solidFill>
                <a:ea typeface="ＭＳ Ｐゴシック" pitchFamily="-72" charset="-128"/>
                <a:cs typeface="Arial" charset="0"/>
              </a:rPr>
              <a:t>of History &amp; Holocaust </a:t>
            </a:r>
            <a:r>
              <a:rPr lang="en-US" sz="2400" dirty="0" smtClean="0">
                <a:solidFill>
                  <a:srgbClr val="347576"/>
                </a:solidFill>
                <a:ea typeface="ＭＳ Ｐゴシック" pitchFamily="-72" charset="-128"/>
                <a:cs typeface="Arial" charset="0"/>
              </a:rPr>
              <a:t>Education Kennesaw </a:t>
            </a:r>
            <a:r>
              <a:rPr lang="en-US" sz="2400" dirty="0">
                <a:solidFill>
                  <a:srgbClr val="347576"/>
                </a:solidFill>
                <a:ea typeface="ＭＳ Ｐゴシック" pitchFamily="-72" charset="-128"/>
                <a:cs typeface="Arial" charset="0"/>
              </a:rPr>
              <a:t>State </a:t>
            </a:r>
            <a:r>
              <a:rPr lang="en-US" sz="2400" dirty="0" smtClean="0">
                <a:solidFill>
                  <a:srgbClr val="347576"/>
                </a:solidFill>
                <a:ea typeface="ＭＳ Ｐゴシック" pitchFamily="-72" charset="-128"/>
                <a:cs typeface="Arial" charset="0"/>
              </a:rPr>
              <a:t>University</a:t>
            </a:r>
          </a:p>
          <a:p>
            <a:pPr defTabSz="914400" fontAlgn="base">
              <a:spcBef>
                <a:spcPct val="0"/>
              </a:spcBef>
              <a:spcAft>
                <a:spcPct val="0"/>
              </a:spcAft>
            </a:pPr>
            <a:r>
              <a:rPr lang="en-US" sz="2400" dirty="0" smtClean="0">
                <a:solidFill>
                  <a:srgbClr val="347576"/>
                </a:solidFill>
                <a:ea typeface="ＭＳ Ｐゴシック" pitchFamily="-72" charset="-128"/>
                <a:cs typeface="Arial" charset="0"/>
              </a:rPr>
              <a:t>Kennesaw, GA</a:t>
            </a:r>
            <a:endParaRPr lang="en-US" sz="2400" dirty="0">
              <a:solidFill>
                <a:srgbClr val="347576"/>
              </a:solidFill>
              <a:ea typeface="ＭＳ Ｐゴシック" pitchFamily="-72" charset="-128"/>
              <a:cs typeface="Arial" charset="0"/>
            </a:endParaRPr>
          </a:p>
          <a:p>
            <a:pPr defTabSz="914400" fontAlgn="base">
              <a:spcBef>
                <a:spcPct val="0"/>
              </a:spcBef>
              <a:spcAft>
                <a:spcPct val="0"/>
              </a:spcAft>
            </a:pPr>
            <a:r>
              <a:rPr lang="en-US" sz="2400" dirty="0" smtClean="0">
                <a:solidFill>
                  <a:srgbClr val="347576"/>
                </a:solidFill>
                <a:ea typeface="ＭＳ Ｐゴシック" pitchFamily="-72" charset="-128"/>
                <a:cs typeface="Arial" charset="0"/>
              </a:rPr>
              <a:t>rharker@kennesaw.edu</a:t>
            </a:r>
          </a:p>
          <a:p>
            <a:pPr defTabSz="914400" fontAlgn="base">
              <a:spcBef>
                <a:spcPct val="0"/>
              </a:spcBef>
              <a:spcAft>
                <a:spcPct val="0"/>
              </a:spcAft>
            </a:pPr>
            <a:r>
              <a:rPr lang="en-US" sz="2400" dirty="0" smtClean="0">
                <a:solidFill>
                  <a:srgbClr val="347576"/>
                </a:solidFill>
                <a:ea typeface="ＭＳ Ｐゴシック" pitchFamily="-72" charset="-128"/>
                <a:cs typeface="Arial" charset="0"/>
              </a:rPr>
              <a:t>@</a:t>
            </a:r>
            <a:r>
              <a:rPr lang="en-US" sz="2400" dirty="0" err="1" smtClean="0">
                <a:solidFill>
                  <a:srgbClr val="347576"/>
                </a:solidFill>
                <a:ea typeface="ＭＳ Ｐゴシック" pitchFamily="-72" charset="-128"/>
                <a:cs typeface="Arial" charset="0"/>
              </a:rPr>
              <a:t>rjwharker</a:t>
            </a:r>
            <a:r>
              <a:rPr lang="en-US" sz="2400" dirty="0" smtClean="0">
                <a:solidFill>
                  <a:srgbClr val="347576"/>
                </a:solidFill>
                <a:ea typeface="ＭＳ Ｐゴシック" pitchFamily="-72" charset="-128"/>
                <a:cs typeface="Arial" charset="0"/>
              </a:rPr>
              <a:t> </a:t>
            </a:r>
            <a:endParaRPr lang="en-US" sz="2400" dirty="0">
              <a:solidFill>
                <a:srgbClr val="347576"/>
              </a:solidFill>
              <a:ea typeface="ＭＳ Ｐゴシック" pitchFamily="-72" charset="-128"/>
              <a:cs typeface="Arial" charset="0"/>
            </a:endParaRPr>
          </a:p>
          <a:p>
            <a:pPr defTabSz="914400" eaLnBrk="0" fontAlgn="base" hangingPunct="0">
              <a:spcBef>
                <a:spcPct val="0"/>
              </a:spcBef>
              <a:spcAft>
                <a:spcPct val="0"/>
              </a:spcAft>
            </a:pPr>
            <a:endParaRPr lang="en-US" dirty="0" smtClean="0">
              <a:solidFill>
                <a:srgbClr val="8ACACB">
                  <a:lumMod val="50000"/>
                </a:srgbClr>
              </a:solidFill>
              <a:ea typeface="ＭＳ Ｐゴシック" pitchFamily="-72" charset="-128"/>
              <a:cs typeface="Arial" charset="0"/>
            </a:endParaRPr>
          </a:p>
          <a:p>
            <a:pPr defTabSz="914400" eaLnBrk="0" fontAlgn="base" hangingPunct="0">
              <a:spcBef>
                <a:spcPct val="0"/>
              </a:spcBef>
              <a:spcAft>
                <a:spcPct val="0"/>
              </a:spcAft>
            </a:pPr>
            <a:endParaRPr lang="en-US" dirty="0">
              <a:solidFill>
                <a:srgbClr val="8ACACB">
                  <a:lumMod val="50000"/>
                </a:srgbClr>
              </a:solidFill>
              <a:ea typeface="ＭＳ Ｐゴシック" pitchFamily="-72" charset="-128"/>
              <a:cs typeface="Arial" charset="0"/>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42536" y="2845423"/>
            <a:ext cx="143827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14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Shape 1205"/>
          <p:cNvSpPr txBox="1"/>
          <p:nvPr/>
        </p:nvSpPr>
        <p:spPr>
          <a:xfrm>
            <a:off x="36512" y="1451248"/>
            <a:ext cx="9144000" cy="609600"/>
          </a:xfrm>
          <a:prstGeom prst="rect">
            <a:avLst/>
          </a:prstGeom>
          <a:noFill/>
          <a:ln>
            <a:noFill/>
          </a:ln>
        </p:spPr>
        <p:txBody>
          <a:bodyPr lIns="91321" tIns="45652" rIns="91321" bIns="45652" anchor="t" anchorCtr="0">
            <a:noAutofit/>
          </a:bodyPr>
          <a:lstStyle/>
          <a:p>
            <a:pPr algn="ctr" defTabSz="642288">
              <a:buSzPct val="25000"/>
            </a:pPr>
            <a:r>
              <a:rPr lang="en-US" sz="3200" kern="0" dirty="0">
                <a:solidFill>
                  <a:srgbClr val="4D4D4D"/>
                </a:solidFill>
                <a:cs typeface="Arial"/>
                <a:sym typeface="Arial"/>
              </a:rPr>
              <a:t>Your </a:t>
            </a:r>
            <a:r>
              <a:rPr lang="en-US" sz="3200" kern="0" dirty="0" smtClean="0">
                <a:solidFill>
                  <a:srgbClr val="4D4D4D"/>
                </a:solidFill>
                <a:cs typeface="Arial"/>
                <a:sym typeface="Arial"/>
              </a:rPr>
              <a:t>Hosts</a:t>
            </a:r>
            <a:endParaRPr lang="en-US" sz="3200" kern="0" dirty="0">
              <a:solidFill>
                <a:srgbClr val="4D4D4D"/>
              </a:solidFill>
              <a:cs typeface="Arial"/>
              <a:sym typeface="Arial"/>
            </a:endParaRPr>
          </a:p>
        </p:txBody>
      </p:sp>
      <p:pic>
        <p:nvPicPr>
          <p:cNvPr id="1206" name="Shape 1206" descr="Picture of Greg Steven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5800" y="2225919"/>
            <a:ext cx="1287048" cy="1355501"/>
          </a:xfrm>
          <a:prstGeom prst="rect">
            <a:avLst/>
          </a:prstGeom>
          <a:noFill/>
          <a:ln>
            <a:noFill/>
          </a:ln>
        </p:spPr>
      </p:pic>
      <p:sp>
        <p:nvSpPr>
          <p:cNvPr id="1207" name="Shape 1207"/>
          <p:cNvSpPr/>
          <p:nvPr/>
        </p:nvSpPr>
        <p:spPr>
          <a:xfrm>
            <a:off x="2239619" y="2069604"/>
            <a:ext cx="5913783" cy="6617196"/>
          </a:xfrm>
          <a:prstGeom prst="rect">
            <a:avLst/>
          </a:prstGeom>
          <a:noFill/>
          <a:ln>
            <a:noFill/>
          </a:ln>
        </p:spPr>
        <p:txBody>
          <a:bodyPr lIns="91321" tIns="45652" rIns="91321" bIns="45652" anchor="t" anchorCtr="0">
            <a:noAutofit/>
          </a:bodyPr>
          <a:lstStyle/>
          <a:p>
            <a:pPr defTabSz="642288">
              <a:buSzPct val="25000"/>
            </a:pPr>
            <a:r>
              <a:rPr lang="en-US" sz="2000" b="1" kern="0" dirty="0">
                <a:solidFill>
                  <a:srgbClr val="006666"/>
                </a:solidFill>
                <a:cs typeface="Arial"/>
                <a:sym typeface="Arial"/>
              </a:rPr>
              <a:t>Greg Stevens</a:t>
            </a:r>
          </a:p>
          <a:p>
            <a:pPr defTabSz="642288">
              <a:buSzPct val="25000"/>
            </a:pPr>
            <a:r>
              <a:rPr lang="en-US" sz="2000" kern="0" dirty="0">
                <a:solidFill>
                  <a:srgbClr val="006666"/>
                </a:solidFill>
                <a:cs typeface="Arial"/>
                <a:sym typeface="Arial"/>
              </a:rPr>
              <a:t>Assistant Director, Professional Development</a:t>
            </a:r>
          </a:p>
          <a:p>
            <a:pPr defTabSz="642288">
              <a:buSzPct val="25000"/>
            </a:pPr>
            <a:r>
              <a:rPr lang="en-US" sz="2000" kern="0" dirty="0">
                <a:solidFill>
                  <a:srgbClr val="006666"/>
                </a:solidFill>
                <a:cs typeface="Arial"/>
                <a:sym typeface="Arial"/>
              </a:rPr>
              <a:t>American Alliance of Museums</a:t>
            </a:r>
          </a:p>
          <a:p>
            <a:pPr defTabSz="642288">
              <a:buSzPct val="25000"/>
            </a:pPr>
            <a:r>
              <a:rPr lang="en-US" sz="2000" kern="0" dirty="0">
                <a:solidFill>
                  <a:srgbClr val="006666"/>
                </a:solidFill>
                <a:cs typeface="Arial"/>
                <a:sym typeface="Arial"/>
              </a:rPr>
              <a:t>Arlington, VA</a:t>
            </a:r>
          </a:p>
          <a:p>
            <a:pPr defTabSz="642288">
              <a:buSzPct val="25000"/>
            </a:pPr>
            <a:r>
              <a:rPr lang="en-US" sz="2000" kern="0" dirty="0">
                <a:solidFill>
                  <a:srgbClr val="006666"/>
                </a:solidFill>
                <a:cs typeface="Arial"/>
                <a:sym typeface="Arial"/>
              </a:rPr>
              <a:t>gstevens@aam-us.org</a:t>
            </a:r>
          </a:p>
          <a:p>
            <a:pPr defTabSz="642288">
              <a:buSzPct val="25000"/>
            </a:pPr>
            <a:r>
              <a:rPr lang="en-US" sz="2000" kern="0" dirty="0">
                <a:solidFill>
                  <a:srgbClr val="006666"/>
                </a:solidFill>
                <a:cs typeface="Arial"/>
                <a:sym typeface="Arial"/>
              </a:rPr>
              <a:t>@</a:t>
            </a:r>
            <a:r>
              <a:rPr lang="en-US" sz="2000" kern="0" dirty="0" err="1" smtClean="0">
                <a:solidFill>
                  <a:srgbClr val="006666"/>
                </a:solidFill>
                <a:cs typeface="Arial"/>
                <a:sym typeface="Arial"/>
              </a:rPr>
              <a:t>DCGregStevens</a:t>
            </a:r>
            <a:endParaRPr lang="en-US" sz="2000" kern="0" dirty="0" smtClean="0">
              <a:solidFill>
                <a:srgbClr val="006666"/>
              </a:solidFill>
              <a:cs typeface="Arial"/>
              <a:sym typeface="Arial"/>
            </a:endParaRPr>
          </a:p>
          <a:p>
            <a:pPr defTabSz="642288">
              <a:buSzPct val="25000"/>
            </a:pPr>
            <a:endParaRPr lang="en-US" sz="2000" kern="0" dirty="0">
              <a:solidFill>
                <a:srgbClr val="006666"/>
              </a:solidFill>
              <a:cs typeface="Arial"/>
              <a:sym typeface="Arial"/>
            </a:endParaRPr>
          </a:p>
          <a:p>
            <a:r>
              <a:rPr lang="en-US" sz="2000" b="1" dirty="0">
                <a:solidFill>
                  <a:srgbClr val="006666"/>
                </a:solidFill>
              </a:rPr>
              <a:t>Richard Harker</a:t>
            </a:r>
          </a:p>
          <a:p>
            <a:r>
              <a:rPr lang="en-US" sz="2000" dirty="0">
                <a:solidFill>
                  <a:srgbClr val="006666"/>
                </a:solidFill>
              </a:rPr>
              <a:t>Education and Outreach Manager</a:t>
            </a:r>
          </a:p>
          <a:p>
            <a:r>
              <a:rPr lang="en-US" sz="2000" dirty="0">
                <a:solidFill>
                  <a:srgbClr val="006666"/>
                </a:solidFill>
              </a:rPr>
              <a:t>Museum of History &amp; Holocaust Education Kennesaw State University</a:t>
            </a:r>
          </a:p>
          <a:p>
            <a:r>
              <a:rPr lang="en-US" sz="2000" dirty="0">
                <a:solidFill>
                  <a:srgbClr val="006666"/>
                </a:solidFill>
              </a:rPr>
              <a:t>Kennesaw, GA</a:t>
            </a:r>
          </a:p>
          <a:p>
            <a:r>
              <a:rPr lang="en-US" sz="2000" dirty="0">
                <a:solidFill>
                  <a:srgbClr val="006666"/>
                </a:solidFill>
              </a:rPr>
              <a:t>rharker@kennesaw.edu</a:t>
            </a:r>
          </a:p>
          <a:p>
            <a:r>
              <a:rPr lang="en-US" sz="2000" dirty="0">
                <a:solidFill>
                  <a:srgbClr val="006666"/>
                </a:solidFill>
              </a:rPr>
              <a:t>@</a:t>
            </a:r>
            <a:r>
              <a:rPr lang="en-US" sz="2000" dirty="0" err="1">
                <a:solidFill>
                  <a:srgbClr val="006666"/>
                </a:solidFill>
              </a:rPr>
              <a:t>rjwharker</a:t>
            </a:r>
            <a:r>
              <a:rPr lang="en-US" sz="2000" dirty="0">
                <a:solidFill>
                  <a:srgbClr val="006666"/>
                </a:solidFill>
              </a:rPr>
              <a:t> </a:t>
            </a:r>
          </a:p>
          <a:p>
            <a:pPr defTabSz="642288"/>
            <a:endParaRPr sz="2000" kern="0" dirty="0">
              <a:solidFill>
                <a:srgbClr val="006666"/>
              </a:solidFill>
              <a:cs typeface="Arial"/>
              <a:sym typeface="Arial"/>
            </a:endParaRPr>
          </a:p>
          <a:p>
            <a:pPr defTabSz="642288"/>
            <a:endParaRPr sz="2000" kern="0" dirty="0">
              <a:solidFill>
                <a:srgbClr val="006666"/>
              </a:solidFill>
              <a:cs typeface="Arial"/>
              <a:sym typeface="Arial"/>
            </a:endParaRPr>
          </a:p>
          <a:p>
            <a:pPr defTabSz="642288"/>
            <a:endParaRPr sz="2000" kern="0" dirty="0">
              <a:solidFill>
                <a:srgbClr val="006666"/>
              </a:solidFill>
              <a:cs typeface="Arial"/>
              <a:sym typeface="Arial"/>
            </a:endParaRPr>
          </a:p>
          <a:p>
            <a:pPr defTabSz="642288"/>
            <a:endParaRPr sz="2000" kern="0" dirty="0">
              <a:solidFill>
                <a:srgbClr val="008080"/>
              </a:solidFill>
              <a:cs typeface="Arial"/>
              <a:sym typeface="Arial"/>
            </a:endParaRPr>
          </a:p>
          <a:p>
            <a:pPr defTabSz="642288"/>
            <a:endParaRPr sz="2000" kern="0" dirty="0">
              <a:solidFill>
                <a:srgbClr val="008080"/>
              </a:solidFill>
              <a:cs typeface="Arial"/>
              <a:sym typeface="Arial"/>
            </a:endParaRPr>
          </a:p>
          <a:p>
            <a:pPr defTabSz="642288"/>
            <a:endParaRPr sz="2400" kern="0" dirty="0">
              <a:solidFill>
                <a:srgbClr val="008080"/>
              </a:solidFill>
              <a:cs typeface="Arial"/>
              <a:sym typeface="Arial"/>
            </a:endParaRPr>
          </a:p>
        </p:txBody>
      </p:sp>
      <p:sp>
        <p:nvSpPr>
          <p:cNvPr id="1209" name="Shape 1209"/>
          <p:cNvSpPr txBox="1">
            <a:spLocks noGrp="1"/>
          </p:cNvSpPr>
          <p:nvPr>
            <p:ph type="sldNum" idx="12"/>
          </p:nvPr>
        </p:nvSpPr>
        <p:spPr>
          <a:xfrm>
            <a:off x="3446861" y="6462732"/>
            <a:ext cx="2133633" cy="476297"/>
          </a:xfrm>
          <a:prstGeom prst="rect">
            <a:avLst/>
          </a:prstGeom>
        </p:spPr>
        <p:txBody>
          <a:bodyPr lIns="91321" tIns="45652" rIns="91321" bIns="45652" anchor="t" anchorCtr="0">
            <a:noAutofit/>
          </a:bodyPr>
          <a:lstStyle/>
          <a:p>
            <a:pPr algn="ctr">
              <a:buClr>
                <a:srgbClr val="000000"/>
              </a:buClr>
              <a:buSzPct val="25000"/>
            </a:pPr>
            <a:fld id="{00000000-1234-1234-1234-123412341234}" type="slidenum">
              <a:rPr lang="en-US" sz="1400">
                <a:solidFill>
                  <a:schemeClr val="tx1">
                    <a:lumMod val="50000"/>
                  </a:schemeClr>
                </a:solidFill>
              </a:rPr>
              <a:pPr algn="ctr">
                <a:buClr>
                  <a:srgbClr val="000000"/>
                </a:buClr>
                <a:buSzPct val="25000"/>
              </a:pPr>
              <a:t>2</a:t>
            </a:fld>
            <a:endParaRPr lang="en-US" sz="1400" dirty="0">
              <a:solidFill>
                <a:schemeClr val="tx1">
                  <a:lumMod val="50000"/>
                </a:schemeClr>
              </a:solidFill>
            </a:endParaRPr>
          </a:p>
        </p:txBody>
      </p:sp>
      <p:pic>
        <p:nvPicPr>
          <p:cNvPr id="6"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15513" y="4343420"/>
            <a:ext cx="1441895" cy="1511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429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57200" y="2057400"/>
            <a:ext cx="3098938" cy="4038600"/>
          </a:xfrm>
          <a:prstGeom prst="rect">
            <a:avLst/>
          </a:prstGeom>
          <a:ln w="9525"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3962400" y="1981200"/>
            <a:ext cx="4495800" cy="2123658"/>
          </a:xfrm>
          <a:prstGeom prst="rect">
            <a:avLst/>
          </a:prstGeom>
          <a:noFill/>
        </p:spPr>
        <p:txBody>
          <a:bodyPr wrap="square" rtlCol="0">
            <a:spAutoFit/>
          </a:bodyPr>
          <a:lstStyle/>
          <a:p>
            <a:pPr defTabSz="914400" fontAlgn="base">
              <a:spcBef>
                <a:spcPct val="0"/>
              </a:spcBef>
              <a:spcAft>
                <a:spcPct val="0"/>
              </a:spcAft>
            </a:pPr>
            <a:r>
              <a:rPr lang="en-US" sz="3600" i="1" dirty="0" smtClean="0">
                <a:solidFill>
                  <a:srgbClr val="4D4D4D"/>
                </a:solidFill>
                <a:ea typeface="ＭＳ Ｐゴシック" pitchFamily="-72" charset="-128"/>
                <a:cs typeface="Arial" charset="0"/>
              </a:rPr>
              <a:t>Transforming Museum Volunteering</a:t>
            </a:r>
          </a:p>
          <a:p>
            <a:pPr defTabSz="914400" fontAlgn="base">
              <a:spcBef>
                <a:spcPct val="0"/>
              </a:spcBef>
              <a:spcAft>
                <a:spcPct val="0"/>
              </a:spcAft>
            </a:pPr>
            <a:r>
              <a:rPr lang="en-US" sz="2400" dirty="0" smtClean="0">
                <a:solidFill>
                  <a:srgbClr val="4D4D4D"/>
                </a:solidFill>
                <a:ea typeface="ＭＳ Ｐゴシック" pitchFamily="-72" charset="-128"/>
                <a:cs typeface="Arial" charset="0"/>
              </a:rPr>
              <a:t>By Ellen Hirzy</a:t>
            </a:r>
            <a:endParaRPr lang="en-US" sz="2400" dirty="0">
              <a:solidFill>
                <a:srgbClr val="4D4D4D"/>
              </a:solidFill>
              <a:ea typeface="ＭＳ Ｐゴシック" pitchFamily="-72" charset="-128"/>
              <a:cs typeface="Arial" charset="0"/>
            </a:endParaRPr>
          </a:p>
        </p:txBody>
      </p:sp>
      <p:sp>
        <p:nvSpPr>
          <p:cNvPr id="8" name="Rectangle 7"/>
          <p:cNvSpPr/>
          <p:nvPr/>
        </p:nvSpPr>
        <p:spPr>
          <a:xfrm>
            <a:off x="4038600" y="5631691"/>
            <a:ext cx="4572000" cy="523220"/>
          </a:xfrm>
          <a:prstGeom prst="rect">
            <a:avLst/>
          </a:prstGeom>
        </p:spPr>
        <p:txBody>
          <a:bodyPr>
            <a:spAutoFit/>
          </a:bodyPr>
          <a:lstStyle/>
          <a:p>
            <a:pPr defTabSz="914400" fontAlgn="base">
              <a:spcBef>
                <a:spcPct val="0"/>
              </a:spcBef>
              <a:spcAft>
                <a:spcPct val="0"/>
              </a:spcAft>
            </a:pPr>
            <a:r>
              <a:rPr lang="en-US" sz="2800" dirty="0" smtClean="0">
                <a:solidFill>
                  <a:srgbClr val="4D4D4D"/>
                </a:solidFill>
                <a:ea typeface="ＭＳ Ｐゴシック" pitchFamily="-72" charset="-128"/>
                <a:cs typeface="Arial" charset="0"/>
              </a:rPr>
              <a:t>www.aamv.org</a:t>
            </a:r>
          </a:p>
        </p:txBody>
      </p:sp>
      <p:sp>
        <p:nvSpPr>
          <p:cNvPr id="5"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latin typeface="Arial" panose="020B0604020202020204" pitchFamily="34" charset="0"/>
                <a:cs typeface="Arial" panose="020B0604020202020204" pitchFamily="34" charset="0"/>
              </a:rPr>
              <a:pPr algn="ctr">
                <a:buClr>
                  <a:srgbClr val="000000"/>
                </a:buClr>
                <a:buSzPct val="25000"/>
              </a:pPr>
              <a:t>20</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87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286" name="Shape 1286"/>
          <p:cNvSpPr txBox="1"/>
          <p:nvPr/>
        </p:nvSpPr>
        <p:spPr>
          <a:xfrm>
            <a:off x="0" y="1447800"/>
            <a:ext cx="9144000" cy="1143000"/>
          </a:xfrm>
          <a:prstGeom prst="rect">
            <a:avLst/>
          </a:prstGeom>
          <a:noFill/>
          <a:ln>
            <a:noFill/>
          </a:ln>
        </p:spPr>
        <p:txBody>
          <a:bodyPr lIns="91312" tIns="45621" rIns="91312" bIns="45621" anchor="t" anchorCtr="0">
            <a:noAutofit/>
          </a:bodyPr>
          <a:lstStyle/>
          <a:p>
            <a:pPr algn="ctr" defTabSz="642420">
              <a:buSzPct val="25000"/>
            </a:pPr>
            <a:r>
              <a:rPr lang="en-US" sz="3200" kern="0" dirty="0" smtClean="0">
                <a:solidFill>
                  <a:srgbClr val="4D4D4D"/>
                </a:solidFill>
                <a:cs typeface="Arial"/>
                <a:sym typeface="Arial"/>
              </a:rPr>
              <a:t>Twitter</a:t>
            </a:r>
            <a:endParaRPr lang="en-US" sz="3200" kern="0" dirty="0">
              <a:solidFill>
                <a:srgbClr val="4D4D4D"/>
              </a:solidFill>
              <a:cs typeface="Arial"/>
              <a:sym typeface="Arial"/>
            </a:endParaRPr>
          </a:p>
          <a:p>
            <a:pPr algn="ctr" defTabSz="642420">
              <a:buSzPct val="25000"/>
            </a:pPr>
            <a:endParaRPr lang="en-US" sz="3200" kern="0" dirty="0" smtClean="0">
              <a:solidFill>
                <a:srgbClr val="4D4D4D"/>
              </a:solidFill>
              <a:cs typeface="Arial"/>
              <a:sym typeface="Arial"/>
            </a:endParaRPr>
          </a:p>
          <a:p>
            <a:pPr algn="ctr" defTabSz="642420">
              <a:buSzPct val="25000"/>
            </a:pPr>
            <a:endParaRPr lang="en-US" sz="3200" kern="0" dirty="0">
              <a:solidFill>
                <a:srgbClr val="4D4D4D"/>
              </a:solidFill>
              <a:cs typeface="Arial"/>
              <a:sym typeface="Arial"/>
            </a:endParaRPr>
          </a:p>
          <a:p>
            <a:pPr algn="ctr" defTabSz="642420">
              <a:buSzPct val="25000"/>
            </a:pPr>
            <a:endParaRPr lang="en-US" sz="3200" kern="0" dirty="0" smtClean="0">
              <a:solidFill>
                <a:srgbClr val="4D4D4D"/>
              </a:solidFill>
              <a:cs typeface="Arial"/>
              <a:sym typeface="Arial"/>
            </a:endParaRPr>
          </a:p>
          <a:p>
            <a:pPr algn="ctr" defTabSz="642420">
              <a:buSzPct val="25000"/>
            </a:pPr>
            <a:endParaRPr lang="en-US" sz="3200" kern="0" dirty="0">
              <a:solidFill>
                <a:srgbClr val="4D4D4D"/>
              </a:solidFill>
              <a:cs typeface="Arial"/>
              <a:sym typeface="Arial"/>
            </a:endParaRPr>
          </a:p>
          <a:p>
            <a:pPr algn="ctr" defTabSz="642420">
              <a:buSzPct val="25000"/>
            </a:pPr>
            <a:endParaRPr lang="en-US" sz="3200" kern="0" dirty="0" smtClean="0">
              <a:solidFill>
                <a:srgbClr val="4D4D4D"/>
              </a:solidFill>
              <a:cs typeface="Arial"/>
              <a:sym typeface="Arial"/>
            </a:endParaRPr>
          </a:p>
          <a:p>
            <a:pPr algn="ctr" defTabSz="642420">
              <a:buSzPct val="25000"/>
            </a:pPr>
            <a:r>
              <a:rPr lang="en-US" sz="3200" kern="0" dirty="0" smtClean="0">
                <a:solidFill>
                  <a:srgbClr val="4D4D4D"/>
                </a:solidFill>
                <a:cs typeface="Arial"/>
                <a:sym typeface="Arial"/>
              </a:rPr>
              <a:t>@</a:t>
            </a:r>
            <a:r>
              <a:rPr lang="en-US" sz="3200" kern="0" dirty="0" err="1" smtClean="0">
                <a:solidFill>
                  <a:srgbClr val="4D4D4D"/>
                </a:solidFill>
                <a:cs typeface="Arial"/>
                <a:sym typeface="Arial"/>
              </a:rPr>
              <a:t>AAMers</a:t>
            </a:r>
            <a:endParaRPr lang="en-US" sz="3200" kern="0" dirty="0" smtClean="0">
              <a:solidFill>
                <a:srgbClr val="4D4D4D"/>
              </a:solidFill>
              <a:cs typeface="Arial"/>
              <a:sym typeface="Arial"/>
            </a:endParaRPr>
          </a:p>
          <a:p>
            <a:pPr algn="ctr" defTabSz="642420">
              <a:buSzPct val="25000"/>
            </a:pPr>
            <a:r>
              <a:rPr lang="en-US" sz="3200" kern="0" dirty="0" smtClean="0">
                <a:solidFill>
                  <a:srgbClr val="4D4D4D"/>
                </a:solidFill>
                <a:cs typeface="Arial"/>
                <a:sym typeface="Arial"/>
              </a:rPr>
              <a:t>@</a:t>
            </a:r>
            <a:r>
              <a:rPr lang="en-US" sz="3200" kern="0" dirty="0" err="1" smtClean="0">
                <a:solidFill>
                  <a:srgbClr val="4D4D4D"/>
                </a:solidFill>
                <a:cs typeface="Arial"/>
                <a:sym typeface="Arial"/>
              </a:rPr>
              <a:t>MuseumVols</a:t>
            </a:r>
            <a:r>
              <a:rPr lang="en-US" sz="3200" dirty="0">
                <a:solidFill>
                  <a:srgbClr val="455560"/>
                </a:solidFill>
              </a:rPr>
              <a:t> </a:t>
            </a:r>
            <a:endParaRPr lang="en-US" sz="3200" kern="0" dirty="0" smtClean="0">
              <a:solidFill>
                <a:srgbClr val="4D4D4D"/>
              </a:solidFill>
              <a:cs typeface="Arial"/>
              <a:sym typeface="Arial"/>
            </a:endParaRPr>
          </a:p>
          <a:p>
            <a:pPr algn="ctr" defTabSz="642420">
              <a:buSzPct val="25000"/>
            </a:pPr>
            <a:r>
              <a:rPr lang="en-US" sz="3200" kern="0" dirty="0" smtClean="0">
                <a:solidFill>
                  <a:srgbClr val="4D4D4D"/>
                </a:solidFill>
                <a:cs typeface="Arial"/>
                <a:sym typeface="Arial"/>
              </a:rPr>
              <a:t>#</a:t>
            </a:r>
            <a:r>
              <a:rPr lang="en-US" sz="3200" kern="0" dirty="0" err="1" smtClean="0">
                <a:solidFill>
                  <a:srgbClr val="4D4D4D"/>
                </a:solidFill>
                <a:cs typeface="Arial"/>
                <a:sym typeface="Arial"/>
              </a:rPr>
              <a:t>AAMVolunteers</a:t>
            </a:r>
            <a:endParaRPr lang="en-US" sz="3200" kern="0" dirty="0">
              <a:solidFill>
                <a:srgbClr val="4D4D4D"/>
              </a:solidFill>
              <a:cs typeface="Arial"/>
              <a:sym typeface="Arial"/>
            </a:endParaRPr>
          </a:p>
          <a:p>
            <a:pPr algn="ctr" defTabSz="642420">
              <a:buSzPct val="25000"/>
            </a:pPr>
            <a:endParaRPr lang="en-US" sz="3200" dirty="0">
              <a:solidFill>
                <a:srgbClr val="455560"/>
              </a:solidFill>
            </a:endParaRPr>
          </a:p>
          <a:p>
            <a:pPr algn="ctr" defTabSz="642420">
              <a:buSzPct val="25000"/>
            </a:pPr>
            <a:endParaRPr lang="en-US" sz="3200" kern="0" dirty="0">
              <a:solidFill>
                <a:srgbClr val="4D4D4D"/>
              </a:solidFill>
              <a:cs typeface="Arial"/>
              <a:sym typeface="Arial"/>
            </a:endParaRPr>
          </a:p>
        </p:txBody>
      </p:sp>
      <p:pic>
        <p:nvPicPr>
          <p:cNvPr id="1287" name="Shape 1287" descr="Twitter icon of a blue bird"/>
          <p:cNvPicPr preferRelativeResize="0"/>
          <p:nvPr/>
        </p:nvPicPr>
        <p:blipFill rotWithShape="1">
          <a:blip r:embed="rId3" cstate="screen">
            <a:alphaModFix/>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3584629" y="2286020"/>
            <a:ext cx="1974761" cy="1647423"/>
          </a:xfrm>
          <a:prstGeom prst="rect">
            <a:avLst/>
          </a:prstGeom>
          <a:noFill/>
          <a:ln>
            <a:noFill/>
          </a:ln>
        </p:spPr>
      </p:pic>
      <p:sp>
        <p:nvSpPr>
          <p:cNvPr id="6"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rgbClr val="455560">
                    <a:lumMod val="50000"/>
                  </a:srgbClr>
                </a:solidFill>
              </a:rPr>
              <a:pPr algn="ctr">
                <a:buClr>
                  <a:srgbClr val="000000"/>
                </a:buClr>
                <a:buSzPct val="25000"/>
              </a:pPr>
              <a:t>21</a:t>
            </a:fld>
            <a:endParaRPr lang="en-US" sz="1400" dirty="0">
              <a:solidFill>
                <a:srgbClr val="455560">
                  <a:lumMod val="50000"/>
                </a:srgbClr>
              </a:solidFill>
            </a:endParaRPr>
          </a:p>
        </p:txBody>
      </p:sp>
    </p:spTree>
    <p:extLst>
      <p:ext uri="{BB962C8B-B14F-4D97-AF65-F5344CB8AC3E}">
        <p14:creationId xmlns:p14="http://schemas.microsoft.com/office/powerpoint/2010/main" val="1353804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body" idx="1"/>
          </p:nvPr>
        </p:nvSpPr>
        <p:spPr>
          <a:xfrm>
            <a:off x="-27776" y="2196742"/>
            <a:ext cx="9144000" cy="4725143"/>
          </a:xfrm>
          <a:prstGeom prst="rect">
            <a:avLst/>
          </a:prstGeom>
          <a:noFill/>
          <a:ln>
            <a:noFill/>
          </a:ln>
        </p:spPr>
        <p:txBody>
          <a:bodyPr lIns="91331" tIns="45657" rIns="91331" bIns="45657" anchor="t" anchorCtr="0">
            <a:noAutofit/>
          </a:bodyPr>
          <a:lstStyle/>
          <a:p>
            <a:pPr marL="454956" indent="0">
              <a:spcBef>
                <a:spcPts val="0"/>
              </a:spcBef>
              <a:buSzPct val="25000"/>
            </a:pPr>
            <a:r>
              <a:rPr lang="en-US" sz="2800" dirty="0"/>
              <a:t>  </a:t>
            </a:r>
          </a:p>
          <a:p>
            <a:pPr marL="740416" indent="-285468">
              <a:buSzPct val="25000"/>
            </a:pPr>
            <a:endParaRPr dirty="0"/>
          </a:p>
        </p:txBody>
      </p:sp>
      <p:sp>
        <p:nvSpPr>
          <p:cNvPr id="1410" name="Shape 1410"/>
          <p:cNvSpPr txBox="1"/>
          <p:nvPr/>
        </p:nvSpPr>
        <p:spPr>
          <a:xfrm>
            <a:off x="15354" y="1467434"/>
            <a:ext cx="9143930" cy="571430"/>
          </a:xfrm>
          <a:prstGeom prst="rect">
            <a:avLst/>
          </a:prstGeom>
          <a:noFill/>
          <a:ln>
            <a:noFill/>
          </a:ln>
        </p:spPr>
        <p:txBody>
          <a:bodyPr lIns="91331" tIns="45657" rIns="91331" bIns="45657" anchor="t" anchorCtr="0">
            <a:noAutofit/>
          </a:bodyPr>
          <a:lstStyle/>
          <a:p>
            <a:pPr algn="ctr" defTabSz="642420">
              <a:buSzPct val="25000"/>
            </a:pPr>
            <a:r>
              <a:rPr lang="en-US" sz="3200" kern="0">
                <a:solidFill>
                  <a:srgbClr val="4D4D4D"/>
                </a:solidFill>
                <a:cs typeface="Arial"/>
                <a:sym typeface="Arial"/>
              </a:rPr>
              <a:t>Today’s</a:t>
            </a:r>
            <a:r>
              <a:rPr lang="en-US" sz="3200" kern="0">
                <a:solidFill>
                  <a:srgbClr val="347576"/>
                </a:solidFill>
                <a:cs typeface="Arial"/>
                <a:sym typeface="Arial"/>
              </a:rPr>
              <a:t> </a:t>
            </a:r>
            <a:r>
              <a:rPr lang="en-US" sz="3200" kern="0">
                <a:solidFill>
                  <a:srgbClr val="4D4D4D"/>
                </a:solidFill>
                <a:cs typeface="Arial"/>
                <a:sym typeface="Arial"/>
              </a:rPr>
              <a:t>Program</a:t>
            </a:r>
          </a:p>
        </p:txBody>
      </p:sp>
      <p:sp>
        <p:nvSpPr>
          <p:cNvPr id="1411" name="Shape 1411"/>
          <p:cNvSpPr/>
          <p:nvPr/>
        </p:nvSpPr>
        <p:spPr>
          <a:xfrm>
            <a:off x="426818" y="2223294"/>
            <a:ext cx="8538588" cy="3108586"/>
          </a:xfrm>
          <a:prstGeom prst="rect">
            <a:avLst/>
          </a:prstGeom>
          <a:noFill/>
          <a:ln>
            <a:noFill/>
          </a:ln>
        </p:spPr>
        <p:txBody>
          <a:bodyPr lIns="91331" tIns="45657" rIns="91331" bIns="45657" anchor="t" anchorCtr="0">
            <a:noAutofit/>
          </a:bodyPr>
          <a:lstStyle/>
          <a:p>
            <a:pPr marL="520260" indent="-199113" defTabSz="642420">
              <a:spcBef>
                <a:spcPts val="540"/>
              </a:spcBef>
              <a:spcAft>
                <a:spcPts val="422"/>
              </a:spcAft>
              <a:buClr>
                <a:srgbClr val="006666"/>
              </a:buClr>
              <a:buSzPct val="100000"/>
              <a:buFont typeface="Arial"/>
              <a:buChar char="•"/>
            </a:pPr>
            <a:endParaRPr lang="en-US" sz="2800" kern="0" dirty="0">
              <a:solidFill>
                <a:srgbClr val="006666"/>
              </a:solidFill>
              <a:cs typeface="Arial"/>
              <a:sym typeface="Arial"/>
            </a:endParaRPr>
          </a:p>
        </p:txBody>
      </p:sp>
      <p:sp>
        <p:nvSpPr>
          <p:cNvPr id="7"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lumMod val="50000"/>
                  </a:schemeClr>
                </a:solidFill>
              </a:rPr>
              <a:pPr algn="ctr">
                <a:buClr>
                  <a:srgbClr val="000000"/>
                </a:buClr>
                <a:buSzPct val="25000"/>
              </a:pPr>
              <a:t>22</a:t>
            </a:fld>
            <a:endParaRPr lang="en-US" sz="1400" dirty="0">
              <a:solidFill>
                <a:schemeClr val="tx1">
                  <a:lumMod val="50000"/>
                </a:schemeClr>
              </a:solidFill>
            </a:endParaRPr>
          </a:p>
        </p:txBody>
      </p:sp>
      <p:sp>
        <p:nvSpPr>
          <p:cNvPr id="2" name="Rectangle 1"/>
          <p:cNvSpPr/>
          <p:nvPr/>
        </p:nvSpPr>
        <p:spPr>
          <a:xfrm>
            <a:off x="670774" y="2264077"/>
            <a:ext cx="7924800" cy="2677656"/>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6666"/>
                </a:solidFill>
              </a:rPr>
              <a:t>E</a:t>
            </a:r>
            <a:r>
              <a:rPr lang="en-US" sz="2400" dirty="0" smtClean="0">
                <a:solidFill>
                  <a:srgbClr val="006666"/>
                </a:solidFill>
              </a:rPr>
              <a:t>xplore </a:t>
            </a:r>
            <a:r>
              <a:rPr lang="en-US" sz="2400" dirty="0">
                <a:solidFill>
                  <a:srgbClr val="006666"/>
                </a:solidFill>
              </a:rPr>
              <a:t>how assessment processes are incorporated into the volunteer programs at three </a:t>
            </a:r>
            <a:r>
              <a:rPr lang="en-US" sz="2400" dirty="0" smtClean="0">
                <a:solidFill>
                  <a:srgbClr val="006666"/>
                </a:solidFill>
              </a:rPr>
              <a:t>museums</a:t>
            </a:r>
          </a:p>
          <a:p>
            <a:endParaRPr lang="en-US" sz="2400" dirty="0" smtClean="0">
              <a:solidFill>
                <a:srgbClr val="006666"/>
              </a:solidFill>
            </a:endParaRPr>
          </a:p>
          <a:p>
            <a:pPr marL="342900" indent="-342900">
              <a:buFont typeface="Arial" panose="020B0604020202020204" pitchFamily="34" charset="0"/>
              <a:buChar char="•"/>
            </a:pPr>
            <a:r>
              <a:rPr lang="en-US" sz="2400" dirty="0" smtClean="0">
                <a:solidFill>
                  <a:srgbClr val="006666"/>
                </a:solidFill>
              </a:rPr>
              <a:t>Discuss </a:t>
            </a:r>
            <a:r>
              <a:rPr lang="en-US" sz="2400" dirty="0">
                <a:solidFill>
                  <a:srgbClr val="006666"/>
                </a:solidFill>
              </a:rPr>
              <a:t>how a related innovative strategy of peer coaching has recently been launched at one organization in an effort to emphasize reflective practice. </a:t>
            </a:r>
          </a:p>
        </p:txBody>
      </p:sp>
    </p:spTree>
    <p:extLst>
      <p:ext uri="{BB962C8B-B14F-4D97-AF65-F5344CB8AC3E}">
        <p14:creationId xmlns:p14="http://schemas.microsoft.com/office/powerpoint/2010/main" val="951327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Shape 1418"/>
          <p:cNvSpPr txBox="1"/>
          <p:nvPr/>
        </p:nvSpPr>
        <p:spPr>
          <a:xfrm>
            <a:off x="29243" y="1489347"/>
            <a:ext cx="9144000" cy="571500"/>
          </a:xfrm>
          <a:prstGeom prst="rect">
            <a:avLst/>
          </a:prstGeom>
          <a:noFill/>
          <a:ln>
            <a:noFill/>
          </a:ln>
        </p:spPr>
        <p:txBody>
          <a:bodyPr lIns="91331" tIns="45657" rIns="91331" bIns="45657" anchor="t" anchorCtr="0">
            <a:noAutofit/>
          </a:bodyPr>
          <a:lstStyle/>
          <a:p>
            <a:pPr algn="ctr" defTabSz="642420">
              <a:buSzPct val="25000"/>
            </a:pPr>
            <a:r>
              <a:rPr lang="en-US" sz="3200" kern="0">
                <a:solidFill>
                  <a:srgbClr val="4D4D4D"/>
                </a:solidFill>
                <a:cs typeface="Arial"/>
                <a:sym typeface="Arial"/>
              </a:rPr>
              <a:t>Outcomes</a:t>
            </a:r>
          </a:p>
        </p:txBody>
      </p:sp>
      <p:sp>
        <p:nvSpPr>
          <p:cNvPr id="6"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lumMod val="50000"/>
                  </a:schemeClr>
                </a:solidFill>
              </a:rPr>
              <a:pPr algn="ctr">
                <a:buClr>
                  <a:srgbClr val="000000"/>
                </a:buClr>
                <a:buSzPct val="25000"/>
              </a:pPr>
              <a:t>23</a:t>
            </a:fld>
            <a:endParaRPr lang="en-US" sz="1400" dirty="0">
              <a:solidFill>
                <a:schemeClr val="tx1">
                  <a:lumMod val="50000"/>
                </a:schemeClr>
              </a:solidFill>
            </a:endParaRPr>
          </a:p>
        </p:txBody>
      </p:sp>
      <p:sp>
        <p:nvSpPr>
          <p:cNvPr id="2" name="Rectangle 1"/>
          <p:cNvSpPr/>
          <p:nvPr/>
        </p:nvSpPr>
        <p:spPr>
          <a:xfrm>
            <a:off x="457200" y="2060857"/>
            <a:ext cx="7924800" cy="3970318"/>
          </a:xfrm>
          <a:prstGeom prst="rect">
            <a:avLst/>
          </a:prstGeom>
        </p:spPr>
        <p:txBody>
          <a:bodyPr wrap="square">
            <a:spAutoFit/>
          </a:bodyPr>
          <a:lstStyle/>
          <a:p>
            <a:pPr marL="342900" lvl="0" indent="-342900">
              <a:buFont typeface="Arial" panose="020B0604020202020204" pitchFamily="34" charset="0"/>
              <a:buChar char="•"/>
            </a:pPr>
            <a:r>
              <a:rPr lang="en-US" sz="2400" dirty="0">
                <a:solidFill>
                  <a:srgbClr val="006666"/>
                </a:solidFill>
              </a:rPr>
              <a:t>Identify strategies to implement assessment protocols at </a:t>
            </a:r>
            <a:r>
              <a:rPr lang="en-US" sz="2400" dirty="0" smtClean="0">
                <a:solidFill>
                  <a:srgbClr val="006666"/>
                </a:solidFill>
              </a:rPr>
              <a:t>your museum</a:t>
            </a:r>
          </a:p>
          <a:p>
            <a:pPr marL="342900" lvl="0" indent="-342900">
              <a:buFont typeface="Arial" panose="020B0604020202020204" pitchFamily="34" charset="0"/>
              <a:buChar char="•"/>
            </a:pPr>
            <a:endParaRPr lang="en-US" sz="1200" dirty="0" smtClean="0">
              <a:solidFill>
                <a:srgbClr val="006666"/>
              </a:solidFill>
            </a:endParaRPr>
          </a:p>
          <a:p>
            <a:pPr marL="342900" lvl="0" indent="-342900">
              <a:buFont typeface="Arial" panose="020B0604020202020204" pitchFamily="34" charset="0"/>
              <a:buChar char="•"/>
            </a:pPr>
            <a:r>
              <a:rPr lang="en-US" sz="2400" dirty="0" smtClean="0">
                <a:solidFill>
                  <a:srgbClr val="006666"/>
                </a:solidFill>
              </a:rPr>
              <a:t>Use </a:t>
            </a:r>
            <a:r>
              <a:rPr lang="en-US" sz="2400" dirty="0">
                <a:solidFill>
                  <a:srgbClr val="006666"/>
                </a:solidFill>
              </a:rPr>
              <a:t>new approaches for overcoming </a:t>
            </a:r>
            <a:r>
              <a:rPr lang="en-US" sz="2400" dirty="0" smtClean="0">
                <a:solidFill>
                  <a:srgbClr val="006666"/>
                </a:solidFill>
              </a:rPr>
              <a:t>volunteer management hurdles</a:t>
            </a:r>
          </a:p>
          <a:p>
            <a:pPr marL="342900" lvl="0" indent="-342900">
              <a:buFont typeface="Arial" panose="020B0604020202020204" pitchFamily="34" charset="0"/>
              <a:buChar char="•"/>
            </a:pPr>
            <a:endParaRPr lang="en-US" sz="1200" dirty="0" smtClean="0">
              <a:solidFill>
                <a:srgbClr val="006666"/>
              </a:solidFill>
            </a:endParaRPr>
          </a:p>
          <a:p>
            <a:pPr marL="342900" lvl="0" indent="-342900">
              <a:buFont typeface="Arial" panose="020B0604020202020204" pitchFamily="34" charset="0"/>
              <a:buChar char="•"/>
            </a:pPr>
            <a:r>
              <a:rPr lang="en-US" sz="2400" dirty="0" smtClean="0">
                <a:solidFill>
                  <a:srgbClr val="006666"/>
                </a:solidFill>
              </a:rPr>
              <a:t>Practice </a:t>
            </a:r>
            <a:r>
              <a:rPr lang="en-US" sz="2400" dirty="0">
                <a:solidFill>
                  <a:srgbClr val="006666"/>
                </a:solidFill>
              </a:rPr>
              <a:t>new ways to change negative behaviors, and how this can be different among volunteer corps than it is for paid </a:t>
            </a:r>
            <a:r>
              <a:rPr lang="en-US" sz="2400" dirty="0" smtClean="0">
                <a:solidFill>
                  <a:srgbClr val="006666"/>
                </a:solidFill>
              </a:rPr>
              <a:t>staff</a:t>
            </a:r>
          </a:p>
          <a:p>
            <a:pPr marL="342900" lvl="0" indent="-342900">
              <a:buFont typeface="Arial" panose="020B0604020202020204" pitchFamily="34" charset="0"/>
              <a:buChar char="•"/>
            </a:pPr>
            <a:endParaRPr lang="en-US" sz="1200" dirty="0" smtClean="0">
              <a:solidFill>
                <a:srgbClr val="006666"/>
              </a:solidFill>
            </a:endParaRPr>
          </a:p>
          <a:p>
            <a:pPr marL="342900" lvl="0" indent="-342900">
              <a:buFont typeface="Arial" panose="020B0604020202020204" pitchFamily="34" charset="0"/>
              <a:buChar char="•"/>
            </a:pPr>
            <a:r>
              <a:rPr lang="en-US" sz="2400" dirty="0" smtClean="0">
                <a:solidFill>
                  <a:srgbClr val="006666"/>
                </a:solidFill>
              </a:rPr>
              <a:t>Ask </a:t>
            </a:r>
            <a:r>
              <a:rPr lang="en-US" sz="2400" dirty="0">
                <a:solidFill>
                  <a:srgbClr val="006666"/>
                </a:solidFill>
              </a:rPr>
              <a:t>volunteers for their feedback as part of the evaluation </a:t>
            </a:r>
            <a:r>
              <a:rPr lang="en-US" sz="2400" dirty="0" smtClean="0">
                <a:solidFill>
                  <a:srgbClr val="006666"/>
                </a:solidFill>
              </a:rPr>
              <a:t>process</a:t>
            </a:r>
            <a:endParaRPr lang="en-US" sz="2400" dirty="0">
              <a:solidFill>
                <a:srgbClr val="006666"/>
              </a:solidFill>
            </a:endParaRPr>
          </a:p>
        </p:txBody>
      </p:sp>
    </p:spTree>
    <p:extLst>
      <p:ext uri="{BB962C8B-B14F-4D97-AF65-F5344CB8AC3E}">
        <p14:creationId xmlns:p14="http://schemas.microsoft.com/office/powerpoint/2010/main" val="1403111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Shape 1418"/>
          <p:cNvSpPr txBox="1"/>
          <p:nvPr/>
        </p:nvSpPr>
        <p:spPr>
          <a:xfrm>
            <a:off x="-76200" y="381000"/>
            <a:ext cx="9144000" cy="571500"/>
          </a:xfrm>
          <a:prstGeom prst="rect">
            <a:avLst/>
          </a:prstGeom>
          <a:noFill/>
          <a:ln>
            <a:noFill/>
          </a:ln>
        </p:spPr>
        <p:txBody>
          <a:bodyPr lIns="91331" tIns="45657" rIns="91331" bIns="45657" anchor="t" anchorCtr="0">
            <a:noAutofit/>
          </a:bodyPr>
          <a:lstStyle/>
          <a:p>
            <a:pPr algn="ctr" defTabSz="642420">
              <a:buSzPct val="25000"/>
            </a:pPr>
            <a:r>
              <a:rPr lang="en-US" sz="3200" kern="0" dirty="0" smtClean="0">
                <a:solidFill>
                  <a:srgbClr val="4D4D4D"/>
                </a:solidFill>
                <a:cs typeface="Arial"/>
                <a:sym typeface="Arial"/>
              </a:rPr>
              <a:t>Guiding Questions for Discussion</a:t>
            </a:r>
            <a:endParaRPr lang="en-US" sz="3200" kern="0" dirty="0">
              <a:solidFill>
                <a:srgbClr val="4D4D4D"/>
              </a:solidFill>
              <a:cs typeface="Arial"/>
              <a:sym typeface="Arial"/>
            </a:endParaRPr>
          </a:p>
        </p:txBody>
      </p:sp>
      <p:sp>
        <p:nvSpPr>
          <p:cNvPr id="1419" name="Shape 1419"/>
          <p:cNvSpPr txBox="1"/>
          <p:nvPr/>
        </p:nvSpPr>
        <p:spPr>
          <a:xfrm>
            <a:off x="304800" y="1417725"/>
            <a:ext cx="8305800" cy="4525875"/>
          </a:xfrm>
          <a:prstGeom prst="rect">
            <a:avLst/>
          </a:prstGeom>
          <a:noFill/>
          <a:ln>
            <a:noFill/>
          </a:ln>
        </p:spPr>
        <p:txBody>
          <a:bodyPr lIns="91331" tIns="45657" rIns="91331" bIns="45657" anchor="t" anchorCtr="0">
            <a:noAutofit/>
          </a:bodyPr>
          <a:lstStyle/>
          <a:p>
            <a:pPr marL="342900" indent="-342900">
              <a:buFont typeface="Arial" panose="020B0604020202020204" pitchFamily="34" charset="0"/>
              <a:buChar char="•"/>
            </a:pPr>
            <a:r>
              <a:rPr lang="en-US" sz="2400" dirty="0">
                <a:solidFill>
                  <a:srgbClr val="006666"/>
                </a:solidFill>
              </a:rPr>
              <a:t>How do you measure success with volunteer </a:t>
            </a:r>
            <a:r>
              <a:rPr lang="en-US" sz="2400" dirty="0" smtClean="0">
                <a:solidFill>
                  <a:srgbClr val="006666"/>
                </a:solidFill>
              </a:rPr>
              <a:t>programs?</a:t>
            </a:r>
          </a:p>
          <a:p>
            <a:pPr marL="342900" indent="-342900">
              <a:buFont typeface="Arial" panose="020B0604020202020204" pitchFamily="34" charset="0"/>
              <a:buChar char="•"/>
            </a:pPr>
            <a:r>
              <a:rPr lang="en-US" sz="2400" dirty="0" smtClean="0">
                <a:solidFill>
                  <a:srgbClr val="006666"/>
                </a:solidFill>
              </a:rPr>
              <a:t>How </a:t>
            </a:r>
            <a:r>
              <a:rPr lang="en-US" sz="2400" dirty="0">
                <a:solidFill>
                  <a:srgbClr val="006666"/>
                </a:solidFill>
              </a:rPr>
              <a:t>are the goals of volunteer programs different for the organization and the volunteers? </a:t>
            </a:r>
            <a:endParaRPr lang="en-US" sz="2400" dirty="0" smtClean="0">
              <a:solidFill>
                <a:srgbClr val="006666"/>
              </a:solidFill>
            </a:endParaRPr>
          </a:p>
          <a:p>
            <a:pPr marL="342900" indent="-342900">
              <a:buFont typeface="Arial" panose="020B0604020202020204" pitchFamily="34" charset="0"/>
              <a:buChar char="•"/>
            </a:pPr>
            <a:r>
              <a:rPr lang="en-US" sz="2400" dirty="0" smtClean="0">
                <a:solidFill>
                  <a:srgbClr val="006666"/>
                </a:solidFill>
              </a:rPr>
              <a:t>How </a:t>
            </a:r>
            <a:r>
              <a:rPr lang="en-US" sz="2400" dirty="0">
                <a:solidFill>
                  <a:srgbClr val="006666"/>
                </a:solidFill>
              </a:rPr>
              <a:t>do </a:t>
            </a:r>
            <a:r>
              <a:rPr lang="en-US" sz="2400" dirty="0" smtClean="0">
                <a:solidFill>
                  <a:srgbClr val="006666"/>
                </a:solidFill>
              </a:rPr>
              <a:t>you engage volunteers </a:t>
            </a:r>
            <a:r>
              <a:rPr lang="en-US" sz="2400" dirty="0">
                <a:solidFill>
                  <a:srgbClr val="006666"/>
                </a:solidFill>
              </a:rPr>
              <a:t>to give valuable feedback about the volunteer </a:t>
            </a:r>
            <a:r>
              <a:rPr lang="en-US" sz="2400" dirty="0" smtClean="0">
                <a:solidFill>
                  <a:srgbClr val="006666"/>
                </a:solidFill>
              </a:rPr>
              <a:t>program?</a:t>
            </a:r>
          </a:p>
          <a:p>
            <a:pPr marL="342900" indent="-342900">
              <a:buFont typeface="Arial" panose="020B0604020202020204" pitchFamily="34" charset="0"/>
              <a:buChar char="•"/>
            </a:pPr>
            <a:r>
              <a:rPr lang="en-US" sz="2400" dirty="0" smtClean="0">
                <a:solidFill>
                  <a:srgbClr val="006666"/>
                </a:solidFill>
              </a:rPr>
              <a:t>How </a:t>
            </a:r>
            <a:r>
              <a:rPr lang="en-US" sz="2400" dirty="0">
                <a:solidFill>
                  <a:srgbClr val="006666"/>
                </a:solidFill>
              </a:rPr>
              <a:t>do you continue to evaluate volunteers or train them over extended periods of </a:t>
            </a:r>
            <a:r>
              <a:rPr lang="en-US" sz="2400" dirty="0" smtClean="0">
                <a:solidFill>
                  <a:srgbClr val="006666"/>
                </a:solidFill>
              </a:rPr>
              <a:t>time?</a:t>
            </a:r>
          </a:p>
          <a:p>
            <a:pPr marL="342900" indent="-342900">
              <a:buFont typeface="Arial" panose="020B0604020202020204" pitchFamily="34" charset="0"/>
              <a:buChar char="•"/>
            </a:pPr>
            <a:r>
              <a:rPr lang="en-US" sz="2400" dirty="0" smtClean="0">
                <a:solidFill>
                  <a:srgbClr val="006666"/>
                </a:solidFill>
              </a:rPr>
              <a:t>How </a:t>
            </a:r>
            <a:r>
              <a:rPr lang="en-US" sz="2400" dirty="0">
                <a:solidFill>
                  <a:srgbClr val="006666"/>
                </a:solidFill>
              </a:rPr>
              <a:t>do you discipline volunteers or talk to them about changing negative </a:t>
            </a:r>
            <a:r>
              <a:rPr lang="en-US" sz="2400" dirty="0" smtClean="0">
                <a:solidFill>
                  <a:srgbClr val="006666"/>
                </a:solidFill>
              </a:rPr>
              <a:t>behaviors?</a:t>
            </a:r>
          </a:p>
          <a:p>
            <a:pPr marL="342900" indent="-342900">
              <a:buFont typeface="Arial" panose="020B0604020202020204" pitchFamily="34" charset="0"/>
              <a:buChar char="•"/>
            </a:pPr>
            <a:r>
              <a:rPr lang="en-US" sz="2400" dirty="0" smtClean="0">
                <a:solidFill>
                  <a:srgbClr val="006666"/>
                </a:solidFill>
              </a:rPr>
              <a:t>What </a:t>
            </a:r>
            <a:r>
              <a:rPr lang="en-US" sz="2400" dirty="0">
                <a:solidFill>
                  <a:srgbClr val="006666"/>
                </a:solidFill>
              </a:rPr>
              <a:t>is the best way to conduct mid-way though assessments for a volunteer program that has a defined beginning and </a:t>
            </a:r>
            <a:r>
              <a:rPr lang="en-US" sz="2400" dirty="0" smtClean="0">
                <a:solidFill>
                  <a:srgbClr val="006666"/>
                </a:solidFill>
              </a:rPr>
              <a:t>end?</a:t>
            </a:r>
          </a:p>
          <a:p>
            <a:endParaRPr lang="en-US" sz="2400" dirty="0"/>
          </a:p>
          <a:p>
            <a:r>
              <a:rPr lang="en-US" sz="2400" dirty="0"/>
              <a:t> </a:t>
            </a:r>
          </a:p>
          <a:p>
            <a:r>
              <a:rPr lang="en-US" sz="2400" dirty="0"/>
              <a:t/>
            </a:r>
            <a:br>
              <a:rPr lang="en-US" sz="2400" dirty="0"/>
            </a:br>
            <a:endParaRPr lang="en-US" sz="2400" dirty="0">
              <a:solidFill>
                <a:srgbClr val="006666"/>
              </a:solidFill>
              <a:effectLst/>
              <a:ea typeface="Calibri"/>
              <a:cs typeface="Times New Roman"/>
            </a:endParaRPr>
          </a:p>
        </p:txBody>
      </p:sp>
      <p:pic>
        <p:nvPicPr>
          <p:cNvPr id="6" name="Shape 1848" descr="Orange and white image of a question mark."/>
          <p:cNvPicPr preferRelativeResize="0"/>
          <p:nvPr/>
        </p:nvPicPr>
        <p:blipFill rotWithShape="1">
          <a:blip r:embed="rId3">
            <a:alphaModFix/>
          </a:blip>
          <a:srcRect/>
          <a:stretch/>
        </p:blipFill>
        <p:spPr>
          <a:xfrm>
            <a:off x="7714615" y="152400"/>
            <a:ext cx="1276993" cy="1219200"/>
          </a:xfrm>
          <a:prstGeom prst="rect">
            <a:avLst/>
          </a:prstGeom>
          <a:noFill/>
          <a:ln>
            <a:noFill/>
          </a:ln>
        </p:spPr>
      </p:pic>
      <p:sp>
        <p:nvSpPr>
          <p:cNvPr id="7"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lumMod val="50000"/>
                  </a:schemeClr>
                </a:solidFill>
              </a:rPr>
              <a:pPr algn="ctr">
                <a:buClr>
                  <a:srgbClr val="000000"/>
                </a:buClr>
                <a:buSzPct val="25000"/>
              </a:pPr>
              <a:t>24</a:t>
            </a:fld>
            <a:endParaRPr lang="en-US" sz="1400" dirty="0">
              <a:solidFill>
                <a:schemeClr val="tx1">
                  <a:lumMod val="50000"/>
                </a:schemeClr>
              </a:solidFill>
            </a:endParaRPr>
          </a:p>
        </p:txBody>
      </p:sp>
    </p:spTree>
    <p:extLst>
      <p:ext uri="{BB962C8B-B14F-4D97-AF65-F5344CB8AC3E}">
        <p14:creationId xmlns:p14="http://schemas.microsoft.com/office/powerpoint/2010/main" val="824988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057400"/>
            <a:ext cx="9144000" cy="3657600"/>
          </a:xfrm>
        </p:spPr>
        <p:txBody>
          <a:bodyPr>
            <a:normAutofit/>
          </a:bodyPr>
          <a:lstStyle/>
          <a:p>
            <a:pPr marL="0" indent="0" eaLnBrk="1" hangingPunct="1">
              <a:defRPr/>
            </a:pPr>
            <a:endParaRPr lang="en-US" sz="3100" dirty="0" smtClean="0"/>
          </a:p>
          <a:p>
            <a:pPr marL="0" indent="0" eaLnBrk="1" hangingPunct="1">
              <a:defRPr/>
            </a:pPr>
            <a:r>
              <a:rPr lang="en-US" sz="2800" dirty="0" smtClean="0"/>
              <a:t/>
            </a:r>
            <a:br>
              <a:rPr lang="en-US" sz="2800" dirty="0" smtClean="0"/>
            </a:br>
            <a:endParaRPr lang="en-US" sz="2800" dirty="0" smtClean="0"/>
          </a:p>
          <a:p>
            <a:pPr marL="0" indent="0" eaLnBrk="1" hangingPunct="1">
              <a:buClr>
                <a:srgbClr val="FFFF00"/>
              </a:buClr>
              <a:defRPr/>
            </a:pPr>
            <a:endParaRPr lang="en-US" dirty="0" smtClean="0"/>
          </a:p>
          <a:p>
            <a:pPr marL="0" indent="0" eaLnBrk="1" hangingPunct="1">
              <a:buClr>
                <a:srgbClr val="FFFF00"/>
              </a:buClr>
              <a:defRPr/>
            </a:pPr>
            <a:endParaRPr lang="en-US" dirty="0" smtClean="0"/>
          </a:p>
        </p:txBody>
      </p:sp>
      <p:sp>
        <p:nvSpPr>
          <p:cNvPr id="167938" name="Title 1"/>
          <p:cNvSpPr txBox="1">
            <a:spLocks/>
          </p:cNvSpPr>
          <p:nvPr/>
        </p:nvSpPr>
        <p:spPr bwMode="auto">
          <a:xfrm>
            <a:off x="395288" y="1447800"/>
            <a:ext cx="8229600" cy="1143000"/>
          </a:xfrm>
          <a:prstGeom prst="rect">
            <a:avLst/>
          </a:prstGeom>
          <a:noFill/>
          <a:ln w="9525">
            <a:noFill/>
            <a:miter lim="800000"/>
            <a:headEnd/>
            <a:tailEnd/>
          </a:ln>
        </p:spPr>
        <p:txBody>
          <a:bodyPr>
            <a:prstTxWarp prst="textNoShape">
              <a:avLst/>
            </a:prstTxWarp>
          </a:bodyPr>
          <a:lstStyle/>
          <a:p>
            <a:pPr algn="ctr" defTabSz="455613" eaLnBrk="0" fontAlgn="base" hangingPunct="0">
              <a:spcBef>
                <a:spcPct val="0"/>
              </a:spcBef>
              <a:spcAft>
                <a:spcPct val="0"/>
              </a:spcAft>
            </a:pPr>
            <a:r>
              <a:rPr lang="en-US" sz="3200" dirty="0" smtClean="0">
                <a:solidFill>
                  <a:srgbClr val="4D4D4D"/>
                </a:solidFill>
                <a:ea typeface="ＭＳ Ｐゴシック" pitchFamily="-72" charset="-128"/>
              </a:rPr>
              <a:t>Audience Question</a:t>
            </a:r>
            <a:endParaRPr lang="en-US" sz="3200" dirty="0">
              <a:solidFill>
                <a:srgbClr val="4D4D4D"/>
              </a:solidFill>
              <a:ea typeface="ＭＳ Ｐゴシック" pitchFamily="-72" charset="-128"/>
            </a:endParaRPr>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75693" y="1556814"/>
            <a:ext cx="1313215" cy="1201613"/>
          </a:xfrm>
          <a:prstGeom prst="rect">
            <a:avLst/>
          </a:prstGeom>
          <a:noFill/>
          <a:ln w="9525">
            <a:noFill/>
            <a:miter lim="800000"/>
            <a:headEnd/>
            <a:tailEnd/>
          </a:ln>
        </p:spPr>
      </p:pic>
      <p:sp>
        <p:nvSpPr>
          <p:cNvPr id="2" name="Rectangle 1"/>
          <p:cNvSpPr/>
          <p:nvPr/>
        </p:nvSpPr>
        <p:spPr>
          <a:xfrm>
            <a:off x="454166" y="2133600"/>
            <a:ext cx="7089634" cy="3243965"/>
          </a:xfrm>
          <a:prstGeom prst="rect">
            <a:avLst/>
          </a:prstGeom>
        </p:spPr>
        <p:txBody>
          <a:bodyPr wrap="square">
            <a:spAutoFit/>
          </a:bodyPr>
          <a:lstStyle/>
          <a:p>
            <a:pPr marL="0" marR="0" lvl="0" indent="0" defTabSz="457144" eaLnBrk="1" fontAlgn="auto" latinLnBrk="0" hangingPunct="1">
              <a:lnSpc>
                <a:spcPct val="100000"/>
              </a:lnSpc>
              <a:spcBef>
                <a:spcPct val="20000"/>
              </a:spcBef>
              <a:spcAft>
                <a:spcPts val="0"/>
              </a:spcAft>
              <a:buClr>
                <a:srgbClr val="FFC000"/>
              </a:buClr>
              <a:buSzTx/>
              <a:buFontTx/>
              <a:buNone/>
              <a:tabLst/>
              <a:defRPr/>
            </a:pPr>
            <a:r>
              <a:rPr kumimoji="0" lang="en-US" sz="3200" b="0" i="0" u="none" strike="noStrike" kern="0" cap="none" spc="0" normalizeH="0" baseline="0" noProof="0" dirty="0" smtClean="0">
                <a:ln>
                  <a:noFill/>
                </a:ln>
                <a:solidFill>
                  <a:srgbClr val="347576"/>
                </a:solidFill>
                <a:effectLst/>
                <a:uLnTx/>
                <a:uFillTx/>
              </a:rPr>
              <a:t>Is volunteer </a:t>
            </a:r>
            <a:r>
              <a:rPr lang="en-US" sz="3200" kern="0" dirty="0" smtClean="0">
                <a:solidFill>
                  <a:srgbClr val="347576"/>
                </a:solidFill>
              </a:rPr>
              <a:t>program</a:t>
            </a:r>
            <a:r>
              <a:rPr kumimoji="0" lang="en-US" sz="3200" b="0" i="0" u="none" strike="noStrike" kern="0" cap="none" spc="0" normalizeH="0" baseline="0" noProof="0" dirty="0" smtClean="0">
                <a:ln>
                  <a:noFill/>
                </a:ln>
                <a:solidFill>
                  <a:srgbClr val="347576"/>
                </a:solidFill>
                <a:effectLst/>
                <a:uLnTx/>
                <a:uFillTx/>
              </a:rPr>
              <a:t> evaluation a routine practice in your museum? </a:t>
            </a:r>
          </a:p>
          <a:p>
            <a:pPr marL="457200" marR="0" lvl="0" indent="-457200" defTabSz="457144" eaLnBrk="1" fontAlgn="auto" latinLnBrk="0" hangingPunct="1">
              <a:lnSpc>
                <a:spcPct val="100000"/>
              </a:lnSpc>
              <a:spcBef>
                <a:spcPct val="20000"/>
              </a:spcBef>
              <a:spcAft>
                <a:spcPts val="0"/>
              </a:spcAft>
              <a:buClr>
                <a:srgbClr val="006666"/>
              </a:buClr>
              <a:buSzTx/>
              <a:buFont typeface="Arial" panose="020B0604020202020204" pitchFamily="34" charset="0"/>
              <a:buChar char="•"/>
              <a:tabLst/>
              <a:defRPr/>
            </a:pPr>
            <a:r>
              <a:rPr kumimoji="0" lang="en-US" sz="3200" b="0" i="0" u="none" strike="noStrike" kern="0" cap="none" spc="0" normalizeH="0" baseline="0" noProof="0" dirty="0" smtClean="0">
                <a:ln>
                  <a:noFill/>
                </a:ln>
                <a:solidFill>
                  <a:srgbClr val="347576"/>
                </a:solidFill>
                <a:effectLst/>
                <a:uLnTx/>
                <a:uFillTx/>
              </a:rPr>
              <a:t>If “yes” – how do you use it to improve your program? </a:t>
            </a:r>
          </a:p>
          <a:p>
            <a:pPr marL="457200" marR="0" lvl="0" indent="-457200" defTabSz="457144" eaLnBrk="1" fontAlgn="auto" latinLnBrk="0" hangingPunct="1">
              <a:lnSpc>
                <a:spcPct val="100000"/>
              </a:lnSpc>
              <a:spcBef>
                <a:spcPct val="20000"/>
              </a:spcBef>
              <a:spcAft>
                <a:spcPts val="0"/>
              </a:spcAft>
              <a:buClr>
                <a:srgbClr val="006666"/>
              </a:buClr>
              <a:buSzTx/>
              <a:buFont typeface="Arial" panose="020B0604020202020204" pitchFamily="34" charset="0"/>
              <a:buChar char="•"/>
              <a:tabLst/>
              <a:defRPr/>
            </a:pPr>
            <a:r>
              <a:rPr kumimoji="0" lang="en-US" sz="3200" b="0" i="0" u="none" strike="noStrike" kern="0" cap="none" spc="0" normalizeH="0" baseline="0" noProof="0" dirty="0" smtClean="0">
                <a:ln>
                  <a:noFill/>
                </a:ln>
                <a:solidFill>
                  <a:srgbClr val="347576"/>
                </a:solidFill>
                <a:effectLst/>
                <a:uLnTx/>
                <a:uFillTx/>
              </a:rPr>
              <a:t>If “no” – what are the barriers to evaluation?</a:t>
            </a:r>
            <a:endParaRPr kumimoji="0" lang="en-US" sz="3200" b="0" i="0" u="none" strike="noStrike" kern="0" cap="none" spc="0" normalizeH="0" baseline="0" noProof="0" dirty="0">
              <a:ln>
                <a:noFill/>
              </a:ln>
              <a:solidFill>
                <a:srgbClr val="347576"/>
              </a:solidFill>
              <a:effectLst/>
              <a:uLnTx/>
              <a:uFillTx/>
            </a:endParaRPr>
          </a:p>
        </p:txBody>
      </p:sp>
      <p:sp>
        <p:nvSpPr>
          <p:cNvPr id="7"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latin typeface="Arial" panose="020B0604020202020204" pitchFamily="34" charset="0"/>
                <a:cs typeface="Arial" panose="020B0604020202020204" pitchFamily="34" charset="0"/>
              </a:rPr>
              <a:pPr algn="ctr">
                <a:buClr>
                  <a:srgbClr val="000000"/>
                </a:buClr>
                <a:buSzPct val="25000"/>
              </a:pPr>
              <a:t>25</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695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pic>
        <p:nvPicPr>
          <p:cNvPr id="1435" name="Shape 1435"/>
          <p:cNvPicPr preferRelativeResize="0"/>
          <p:nvPr/>
        </p:nvPicPr>
        <p:blipFill rotWithShape="1">
          <a:blip r:embed="rId3">
            <a:alphaModFix/>
          </a:blip>
          <a:srcRect/>
          <a:stretch/>
        </p:blipFill>
        <p:spPr>
          <a:xfrm>
            <a:off x="-35718" y="-171398"/>
            <a:ext cx="9420563" cy="7223074"/>
          </a:xfrm>
          <a:prstGeom prst="rect">
            <a:avLst/>
          </a:prstGeom>
          <a:noFill/>
          <a:ln>
            <a:noFill/>
          </a:ln>
        </p:spPr>
      </p:pic>
      <p:sp>
        <p:nvSpPr>
          <p:cNvPr id="1436" name="Shape 1436"/>
          <p:cNvSpPr txBox="1"/>
          <p:nvPr/>
        </p:nvSpPr>
        <p:spPr>
          <a:xfrm>
            <a:off x="1043608" y="3884390"/>
            <a:ext cx="6696744" cy="2424930"/>
          </a:xfrm>
          <a:prstGeom prst="rect">
            <a:avLst/>
          </a:prstGeom>
          <a:noFill/>
          <a:ln>
            <a:noFill/>
          </a:ln>
        </p:spPr>
        <p:txBody>
          <a:bodyPr lIns="91326" tIns="45654" rIns="91326" bIns="45654" anchor="t" anchorCtr="0">
            <a:noAutofit/>
          </a:bodyPr>
          <a:lstStyle/>
          <a:p>
            <a:pPr defTabSz="642420">
              <a:buSzPct val="25000"/>
            </a:pPr>
            <a:r>
              <a:rPr lang="en-US" sz="3600" b="1" kern="0">
                <a:solidFill>
                  <a:srgbClr val="006666"/>
                </a:solidFill>
                <a:cs typeface="Arial"/>
                <a:sym typeface="Arial"/>
              </a:rPr>
              <a:t/>
            </a:r>
            <a:br>
              <a:rPr lang="en-US" sz="3600" b="1" kern="0">
                <a:solidFill>
                  <a:srgbClr val="006666"/>
                </a:solidFill>
                <a:cs typeface="Arial"/>
                <a:sym typeface="Arial"/>
              </a:rPr>
            </a:br>
            <a:endParaRPr lang="en-US" sz="3600" b="1" kern="0">
              <a:solidFill>
                <a:srgbClr val="006666"/>
              </a:solidFill>
              <a:cs typeface="Arial"/>
              <a:sym typeface="Arial"/>
            </a:endParaRPr>
          </a:p>
        </p:txBody>
      </p:sp>
      <p:sp>
        <p:nvSpPr>
          <p:cNvPr id="1437" name="Shape 1437"/>
          <p:cNvSpPr txBox="1"/>
          <p:nvPr/>
        </p:nvSpPr>
        <p:spPr>
          <a:xfrm>
            <a:off x="1100537" y="3908762"/>
            <a:ext cx="6481761" cy="1252536"/>
          </a:xfrm>
          <a:prstGeom prst="rect">
            <a:avLst/>
          </a:prstGeom>
          <a:noFill/>
          <a:ln>
            <a:noFill/>
          </a:ln>
        </p:spPr>
        <p:txBody>
          <a:bodyPr lIns="91326" tIns="45654" rIns="91326" bIns="45654" anchor="t" anchorCtr="0">
            <a:noAutofit/>
          </a:bodyPr>
          <a:lstStyle/>
          <a:p>
            <a:endParaRPr lang="en-US" sz="3600" dirty="0">
              <a:solidFill>
                <a:srgbClr val="006666"/>
              </a:solidFill>
            </a:endParaRPr>
          </a:p>
        </p:txBody>
      </p:sp>
      <p:sp>
        <p:nvSpPr>
          <p:cNvPr id="7"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bg1"/>
                </a:solidFill>
                <a:latin typeface="Arial" panose="020B0604020202020204" pitchFamily="34" charset="0"/>
                <a:cs typeface="Arial" panose="020B0604020202020204" pitchFamily="34" charset="0"/>
              </a:rPr>
              <a:pPr algn="ctr">
                <a:buClr>
                  <a:srgbClr val="000000"/>
                </a:buClr>
                <a:buSzPct val="25000"/>
              </a:pPr>
              <a:t>26</a:t>
            </a:fld>
            <a:endParaRPr lang="en-US" sz="1400" dirty="0">
              <a:solidFill>
                <a:schemeClr val="bg1"/>
              </a:solidFill>
              <a:latin typeface="Arial" panose="020B0604020202020204" pitchFamily="34" charset="0"/>
              <a:cs typeface="Arial" panose="020B0604020202020204" pitchFamily="34" charset="0"/>
            </a:endParaRPr>
          </a:p>
        </p:txBody>
      </p:sp>
      <p:sp>
        <p:nvSpPr>
          <p:cNvPr id="6" name="Shape 1198"/>
          <p:cNvSpPr txBox="1"/>
          <p:nvPr/>
        </p:nvSpPr>
        <p:spPr>
          <a:xfrm>
            <a:off x="1075557" y="3899662"/>
            <a:ext cx="6696844" cy="2424938"/>
          </a:xfrm>
          <a:prstGeom prst="rect">
            <a:avLst/>
          </a:prstGeom>
          <a:noFill/>
          <a:ln>
            <a:noFill/>
          </a:ln>
        </p:spPr>
        <p:txBody>
          <a:bodyPr lIns="91321" tIns="45652" rIns="91321" bIns="45652" anchor="t" anchorCtr="0">
            <a:noAutofit/>
          </a:bodyPr>
          <a:lstStyle/>
          <a:p>
            <a:pPr>
              <a:buSzPct val="25000"/>
            </a:pPr>
            <a:r>
              <a:rPr lang="en-US" sz="3600" kern="0" dirty="0" smtClean="0">
                <a:solidFill>
                  <a:srgbClr val="006666"/>
                </a:solidFill>
                <a:latin typeface="Arial" panose="020B0604020202020204" pitchFamily="34" charset="0"/>
                <a:cs typeface="Arial" panose="020B0604020202020204" pitchFamily="34" charset="0"/>
                <a:sym typeface="Arial"/>
              </a:rPr>
              <a:t>Why Evaluate Volunteers and </a:t>
            </a:r>
          </a:p>
          <a:p>
            <a:pPr>
              <a:buSzPct val="25000"/>
            </a:pPr>
            <a:r>
              <a:rPr lang="en-US" sz="3600" kern="0" dirty="0">
                <a:solidFill>
                  <a:srgbClr val="006666"/>
                </a:solidFill>
                <a:latin typeface="Arial" panose="020B0604020202020204" pitchFamily="34" charset="0"/>
                <a:cs typeface="Arial" panose="020B0604020202020204" pitchFamily="34" charset="0"/>
                <a:sym typeface="Arial"/>
              </a:rPr>
              <a:t> </a:t>
            </a:r>
            <a:r>
              <a:rPr lang="en-US" sz="3600" kern="0" dirty="0" smtClean="0">
                <a:solidFill>
                  <a:srgbClr val="006666"/>
                </a:solidFill>
                <a:latin typeface="Arial" panose="020B0604020202020204" pitchFamily="34" charset="0"/>
                <a:cs typeface="Arial" panose="020B0604020202020204" pitchFamily="34" charset="0"/>
                <a:sym typeface="Arial"/>
              </a:rPr>
              <a:t> your Program?</a:t>
            </a:r>
            <a:r>
              <a:rPr lang="en-US" sz="3600" b="1" kern="0" dirty="0">
                <a:solidFill>
                  <a:srgbClr val="006666"/>
                </a:solidFill>
                <a:cs typeface="Arial"/>
                <a:sym typeface="Arial"/>
              </a:rPr>
              <a:t/>
            </a:r>
            <a:br>
              <a:rPr lang="en-US" sz="3600" b="1" kern="0" dirty="0">
                <a:solidFill>
                  <a:srgbClr val="006666"/>
                </a:solidFill>
                <a:cs typeface="Arial"/>
                <a:sym typeface="Arial"/>
              </a:rPr>
            </a:br>
            <a:endParaRPr lang="en-US" sz="3600" b="1" kern="0" dirty="0">
              <a:solidFill>
                <a:srgbClr val="006666"/>
              </a:solidFill>
              <a:cs typeface="Arial"/>
              <a:sym typeface="Arial"/>
            </a:endParaRPr>
          </a:p>
        </p:txBody>
      </p:sp>
    </p:spTree>
    <p:extLst>
      <p:ext uri="{BB962C8B-B14F-4D97-AF65-F5344CB8AC3E}">
        <p14:creationId xmlns:p14="http://schemas.microsoft.com/office/powerpoint/2010/main" val="2605186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209800" y="2057400"/>
            <a:ext cx="60198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2400" b="1" dirty="0" smtClean="0">
                <a:solidFill>
                  <a:srgbClr val="347576"/>
                </a:solidFill>
                <a:ea typeface="ＭＳ Ｐゴシック" pitchFamily="-72" charset="-128"/>
                <a:cs typeface="Arial" charset="0"/>
              </a:rPr>
              <a:t>Richard Harker</a:t>
            </a:r>
          </a:p>
          <a:p>
            <a:pPr defTabSz="914400" fontAlgn="base">
              <a:spcBef>
                <a:spcPct val="0"/>
              </a:spcBef>
              <a:spcAft>
                <a:spcPct val="0"/>
              </a:spcAft>
            </a:pPr>
            <a:r>
              <a:rPr lang="en-US" sz="2400" dirty="0" smtClean="0">
                <a:solidFill>
                  <a:srgbClr val="347576"/>
                </a:solidFill>
                <a:ea typeface="ＭＳ Ｐゴシック" pitchFamily="-72" charset="-128"/>
                <a:cs typeface="Arial" charset="0"/>
              </a:rPr>
              <a:t>President, AAMV</a:t>
            </a:r>
            <a:endParaRPr lang="en-US" sz="2400" dirty="0">
              <a:solidFill>
                <a:srgbClr val="347576"/>
              </a:solidFill>
              <a:ea typeface="ＭＳ Ｐゴシック" pitchFamily="-72" charset="-128"/>
              <a:cs typeface="Arial" charset="0"/>
            </a:endParaRPr>
          </a:p>
          <a:p>
            <a:pPr defTabSz="914400" fontAlgn="base">
              <a:spcBef>
                <a:spcPct val="0"/>
              </a:spcBef>
              <a:spcAft>
                <a:spcPct val="0"/>
              </a:spcAft>
            </a:pPr>
            <a:r>
              <a:rPr lang="en-US" sz="2400" dirty="0" smtClean="0">
                <a:solidFill>
                  <a:srgbClr val="347576"/>
                </a:solidFill>
                <a:ea typeface="ＭＳ Ｐゴシック" pitchFamily="-72" charset="-128"/>
                <a:cs typeface="Arial" charset="0"/>
              </a:rPr>
              <a:t>Education </a:t>
            </a:r>
            <a:r>
              <a:rPr lang="en-US" sz="2400" dirty="0">
                <a:solidFill>
                  <a:srgbClr val="347576"/>
                </a:solidFill>
                <a:ea typeface="ＭＳ Ｐゴシック" pitchFamily="-72" charset="-128"/>
                <a:cs typeface="Arial" charset="0"/>
              </a:rPr>
              <a:t>and Outreach Manager</a:t>
            </a:r>
          </a:p>
          <a:p>
            <a:pPr defTabSz="914400" fontAlgn="base">
              <a:spcBef>
                <a:spcPct val="0"/>
              </a:spcBef>
              <a:spcAft>
                <a:spcPct val="0"/>
              </a:spcAft>
            </a:pPr>
            <a:r>
              <a:rPr lang="en-US" sz="2400" dirty="0" smtClean="0">
                <a:solidFill>
                  <a:srgbClr val="347576"/>
                </a:solidFill>
                <a:ea typeface="ＭＳ Ｐゴシック" pitchFamily="-72" charset="-128"/>
                <a:cs typeface="Arial" charset="0"/>
              </a:rPr>
              <a:t>Museum </a:t>
            </a:r>
            <a:r>
              <a:rPr lang="en-US" sz="2400" dirty="0">
                <a:solidFill>
                  <a:srgbClr val="347576"/>
                </a:solidFill>
                <a:ea typeface="ＭＳ Ｐゴシック" pitchFamily="-72" charset="-128"/>
                <a:cs typeface="Arial" charset="0"/>
              </a:rPr>
              <a:t>of History &amp; Holocaust </a:t>
            </a:r>
            <a:r>
              <a:rPr lang="en-US" sz="2400" dirty="0" smtClean="0">
                <a:solidFill>
                  <a:srgbClr val="347576"/>
                </a:solidFill>
                <a:ea typeface="ＭＳ Ｐゴシック" pitchFamily="-72" charset="-128"/>
                <a:cs typeface="Arial" charset="0"/>
              </a:rPr>
              <a:t>Education Kennesaw </a:t>
            </a:r>
            <a:r>
              <a:rPr lang="en-US" sz="2400" dirty="0">
                <a:solidFill>
                  <a:srgbClr val="347576"/>
                </a:solidFill>
                <a:ea typeface="ＭＳ Ｐゴシック" pitchFamily="-72" charset="-128"/>
                <a:cs typeface="Arial" charset="0"/>
              </a:rPr>
              <a:t>State </a:t>
            </a:r>
            <a:r>
              <a:rPr lang="en-US" sz="2400" dirty="0" smtClean="0">
                <a:solidFill>
                  <a:srgbClr val="347576"/>
                </a:solidFill>
                <a:ea typeface="ＭＳ Ｐゴシック" pitchFamily="-72" charset="-128"/>
                <a:cs typeface="Arial" charset="0"/>
              </a:rPr>
              <a:t>University</a:t>
            </a:r>
          </a:p>
          <a:p>
            <a:pPr defTabSz="914400" fontAlgn="base">
              <a:spcBef>
                <a:spcPct val="0"/>
              </a:spcBef>
              <a:spcAft>
                <a:spcPct val="0"/>
              </a:spcAft>
            </a:pPr>
            <a:r>
              <a:rPr lang="en-US" sz="2400" dirty="0" smtClean="0">
                <a:solidFill>
                  <a:srgbClr val="347576"/>
                </a:solidFill>
                <a:ea typeface="ＭＳ Ｐゴシック" pitchFamily="-72" charset="-128"/>
                <a:cs typeface="Arial" charset="0"/>
              </a:rPr>
              <a:t>Kennesaw, GA</a:t>
            </a:r>
            <a:endParaRPr lang="en-US" sz="2400" dirty="0">
              <a:solidFill>
                <a:srgbClr val="347576"/>
              </a:solidFill>
              <a:ea typeface="ＭＳ Ｐゴシック" pitchFamily="-72" charset="-128"/>
              <a:cs typeface="Arial" charset="0"/>
            </a:endParaRPr>
          </a:p>
          <a:p>
            <a:pPr defTabSz="914400" fontAlgn="base">
              <a:spcBef>
                <a:spcPct val="0"/>
              </a:spcBef>
              <a:spcAft>
                <a:spcPct val="0"/>
              </a:spcAft>
            </a:pPr>
            <a:r>
              <a:rPr lang="en-US" sz="2400" dirty="0" smtClean="0">
                <a:solidFill>
                  <a:srgbClr val="347576"/>
                </a:solidFill>
                <a:ea typeface="ＭＳ Ｐゴシック" pitchFamily="-72" charset="-128"/>
                <a:cs typeface="Arial" charset="0"/>
              </a:rPr>
              <a:t>rharker@kennesaw.edu</a:t>
            </a:r>
          </a:p>
          <a:p>
            <a:pPr defTabSz="914400" fontAlgn="base">
              <a:spcBef>
                <a:spcPct val="0"/>
              </a:spcBef>
              <a:spcAft>
                <a:spcPct val="0"/>
              </a:spcAft>
            </a:pPr>
            <a:r>
              <a:rPr lang="en-US" sz="2400" dirty="0" smtClean="0">
                <a:solidFill>
                  <a:srgbClr val="347576"/>
                </a:solidFill>
                <a:ea typeface="ＭＳ Ｐゴシック" pitchFamily="-72" charset="-128"/>
                <a:cs typeface="Arial" charset="0"/>
              </a:rPr>
              <a:t>@</a:t>
            </a:r>
            <a:r>
              <a:rPr lang="en-US" sz="2400" dirty="0" err="1" smtClean="0">
                <a:solidFill>
                  <a:srgbClr val="347576"/>
                </a:solidFill>
                <a:ea typeface="ＭＳ Ｐゴシック" pitchFamily="-72" charset="-128"/>
                <a:cs typeface="Arial" charset="0"/>
              </a:rPr>
              <a:t>rjwharker</a:t>
            </a:r>
            <a:r>
              <a:rPr lang="en-US" sz="2400" dirty="0" smtClean="0">
                <a:solidFill>
                  <a:srgbClr val="347576"/>
                </a:solidFill>
                <a:ea typeface="ＭＳ Ｐゴシック" pitchFamily="-72" charset="-128"/>
                <a:cs typeface="Arial" charset="0"/>
              </a:rPr>
              <a:t> </a:t>
            </a:r>
            <a:endParaRPr lang="en-US" sz="2400" dirty="0">
              <a:solidFill>
                <a:srgbClr val="347576"/>
              </a:solidFill>
              <a:ea typeface="ＭＳ Ｐゴシック" pitchFamily="-72" charset="-128"/>
              <a:cs typeface="Arial" charset="0"/>
            </a:endParaRPr>
          </a:p>
          <a:p>
            <a:pPr defTabSz="914400" eaLnBrk="0" fontAlgn="base" hangingPunct="0">
              <a:spcBef>
                <a:spcPct val="0"/>
              </a:spcBef>
              <a:spcAft>
                <a:spcPct val="0"/>
              </a:spcAft>
            </a:pPr>
            <a:endParaRPr lang="en-US" dirty="0" smtClean="0">
              <a:solidFill>
                <a:srgbClr val="8ACACB">
                  <a:lumMod val="50000"/>
                </a:srgbClr>
              </a:solidFill>
              <a:ea typeface="ＭＳ Ｐゴシック" pitchFamily="-72" charset="-128"/>
              <a:cs typeface="Arial" charset="0"/>
            </a:endParaRPr>
          </a:p>
          <a:p>
            <a:pPr defTabSz="914400" eaLnBrk="0" fontAlgn="base" hangingPunct="0">
              <a:spcBef>
                <a:spcPct val="0"/>
              </a:spcBef>
              <a:spcAft>
                <a:spcPct val="0"/>
              </a:spcAft>
            </a:pPr>
            <a:endParaRPr lang="en-US" dirty="0">
              <a:solidFill>
                <a:srgbClr val="8ACACB">
                  <a:lumMod val="50000"/>
                </a:srgbClr>
              </a:solidFill>
              <a:ea typeface="ＭＳ Ｐゴシック" pitchFamily="-72" charset="-128"/>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2222500"/>
            <a:ext cx="143827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latin typeface="Arial" panose="020B0604020202020204" pitchFamily="34" charset="0"/>
                <a:cs typeface="Arial" panose="020B0604020202020204" pitchFamily="34" charset="0"/>
              </a:rPr>
              <a:pPr algn="ctr">
                <a:buClr>
                  <a:srgbClr val="000000"/>
                </a:buClr>
                <a:buSzPct val="25000"/>
              </a:pPr>
              <a:t>27</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27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pPr algn="ctr"/>
            <a:r>
              <a:rPr lang="en-US" sz="3200" dirty="0" smtClean="0">
                <a:solidFill>
                  <a:srgbClr val="4D4D4D"/>
                </a:solidFill>
              </a:rPr>
              <a:t>Why Evaluate?</a:t>
            </a:r>
            <a:endParaRPr lang="en-US" sz="3200" dirty="0">
              <a:solidFill>
                <a:srgbClr val="4D4D4D"/>
              </a:solidFill>
            </a:endParaRPr>
          </a:p>
        </p:txBody>
      </p:sp>
      <p:sp>
        <p:nvSpPr>
          <p:cNvPr id="3" name="Content Placeholder 2"/>
          <p:cNvSpPr>
            <a:spLocks noGrp="1"/>
          </p:cNvSpPr>
          <p:nvPr>
            <p:ph idx="1"/>
          </p:nvPr>
        </p:nvSpPr>
        <p:spPr>
          <a:xfrm>
            <a:off x="457200" y="2209806"/>
            <a:ext cx="8229600" cy="3581394"/>
          </a:xfrm>
        </p:spPr>
        <p:txBody>
          <a:bodyPr>
            <a:normAutofit/>
          </a:bodyPr>
          <a:lstStyle/>
          <a:p>
            <a:pPr marL="457200" indent="-457200">
              <a:buClr>
                <a:srgbClr val="006666"/>
              </a:buClr>
              <a:buFont typeface="Arial" panose="020B0604020202020204" pitchFamily="34" charset="0"/>
              <a:buChar char="•"/>
            </a:pPr>
            <a:r>
              <a:rPr lang="en-US" sz="2800" dirty="0" smtClean="0">
                <a:solidFill>
                  <a:schemeClr val="tx1"/>
                </a:solidFill>
              </a:rPr>
              <a:t>Convey appreciation and reinforce value of volunteers</a:t>
            </a:r>
          </a:p>
          <a:p>
            <a:pPr marL="457200" indent="-457200">
              <a:buClr>
                <a:srgbClr val="006666"/>
              </a:buClr>
              <a:buFont typeface="Arial" panose="020B0604020202020204" pitchFamily="34" charset="0"/>
              <a:buChar char="•"/>
            </a:pPr>
            <a:r>
              <a:rPr lang="en-US" sz="2800" dirty="0" smtClean="0">
                <a:solidFill>
                  <a:schemeClr val="tx1"/>
                </a:solidFill>
              </a:rPr>
              <a:t>Motivate volunteers </a:t>
            </a:r>
          </a:p>
          <a:p>
            <a:pPr marL="457200" indent="-457200">
              <a:buClr>
                <a:srgbClr val="006666"/>
              </a:buClr>
              <a:buFont typeface="Arial" panose="020B0604020202020204" pitchFamily="34" charset="0"/>
              <a:buChar char="•"/>
            </a:pPr>
            <a:r>
              <a:rPr lang="en-US" sz="2800" dirty="0" smtClean="0">
                <a:solidFill>
                  <a:schemeClr val="tx1"/>
                </a:solidFill>
              </a:rPr>
              <a:t>Allow museum to improve volunteer program</a:t>
            </a:r>
          </a:p>
          <a:p>
            <a:pPr marL="457200" indent="-457200">
              <a:buClr>
                <a:srgbClr val="006666"/>
              </a:buClr>
              <a:buFont typeface="Arial" panose="020B0604020202020204" pitchFamily="34" charset="0"/>
              <a:buChar char="•"/>
            </a:pPr>
            <a:r>
              <a:rPr lang="en-US" sz="2800" dirty="0" smtClean="0">
                <a:solidFill>
                  <a:schemeClr val="tx1"/>
                </a:solidFill>
              </a:rPr>
              <a:t>Flag problems early</a:t>
            </a:r>
            <a:endParaRPr lang="en-US" sz="2800" dirty="0">
              <a:solidFill>
                <a:schemeClr val="tx1"/>
              </a:solidFill>
            </a:endParaRPr>
          </a:p>
        </p:txBody>
      </p:sp>
      <p:pic>
        <p:nvPicPr>
          <p:cNvPr id="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6086341" y="6126170"/>
            <a:ext cx="2922937" cy="55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latin typeface="Arial" panose="020B0604020202020204" pitchFamily="34" charset="0"/>
                <a:cs typeface="Arial" panose="020B0604020202020204" pitchFamily="34" charset="0"/>
              </a:rPr>
              <a:pPr algn="ctr">
                <a:buClr>
                  <a:srgbClr val="000000"/>
                </a:buClr>
                <a:buSzPct val="25000"/>
              </a:pPr>
              <a:t>28</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02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pPr algn="ctr"/>
            <a:r>
              <a:rPr lang="en-US" sz="3200" dirty="0" smtClean="0">
                <a:solidFill>
                  <a:srgbClr val="4D4D4D"/>
                </a:solidFill>
              </a:rPr>
              <a:t>For the Institution | Program Evaluation</a:t>
            </a:r>
            <a:endParaRPr lang="en-US" sz="3200" dirty="0">
              <a:solidFill>
                <a:srgbClr val="4D4D4D"/>
              </a:solidFill>
            </a:endParaRPr>
          </a:p>
        </p:txBody>
      </p:sp>
      <p:sp>
        <p:nvSpPr>
          <p:cNvPr id="3" name="Content Placeholder 2"/>
          <p:cNvSpPr>
            <a:spLocks noGrp="1"/>
          </p:cNvSpPr>
          <p:nvPr>
            <p:ph idx="1"/>
          </p:nvPr>
        </p:nvSpPr>
        <p:spPr>
          <a:xfrm>
            <a:off x="457200" y="2179637"/>
            <a:ext cx="8229600" cy="4525963"/>
          </a:xfrm>
        </p:spPr>
        <p:txBody>
          <a:bodyPr>
            <a:normAutofit/>
          </a:bodyPr>
          <a:lstStyle/>
          <a:p>
            <a:pPr marL="457200" indent="-457200">
              <a:buClr>
                <a:srgbClr val="006666"/>
              </a:buClr>
              <a:buFont typeface="Arial" panose="020B0604020202020204" pitchFamily="34" charset="0"/>
              <a:buChar char="•"/>
            </a:pPr>
            <a:r>
              <a:rPr lang="en-US" sz="2800" dirty="0" smtClean="0">
                <a:solidFill>
                  <a:schemeClr val="tx1"/>
                </a:solidFill>
              </a:rPr>
              <a:t>Are we attracting enough volunteers with the right skills?</a:t>
            </a:r>
          </a:p>
          <a:p>
            <a:pPr marL="457200" indent="-457200">
              <a:buClr>
                <a:srgbClr val="006666"/>
              </a:buClr>
              <a:buFont typeface="Arial" panose="020B0604020202020204" pitchFamily="34" charset="0"/>
              <a:buChar char="•"/>
            </a:pPr>
            <a:r>
              <a:rPr lang="en-US" sz="2800" dirty="0" smtClean="0">
                <a:solidFill>
                  <a:schemeClr val="tx1"/>
                </a:solidFill>
              </a:rPr>
              <a:t>Is our volunteer program effective?</a:t>
            </a:r>
          </a:p>
          <a:p>
            <a:pPr marL="457200" indent="-457200">
              <a:buClr>
                <a:srgbClr val="006666"/>
              </a:buClr>
              <a:buFont typeface="Arial" panose="020B0604020202020204" pitchFamily="34" charset="0"/>
              <a:buChar char="•"/>
            </a:pPr>
            <a:r>
              <a:rPr lang="en-US" sz="2800" dirty="0" smtClean="0">
                <a:solidFill>
                  <a:schemeClr val="tx1"/>
                </a:solidFill>
              </a:rPr>
              <a:t>Are we retaining volunteers?</a:t>
            </a:r>
          </a:p>
          <a:p>
            <a:pPr marL="457200" indent="-457200">
              <a:buClr>
                <a:srgbClr val="006666"/>
              </a:buClr>
              <a:buFont typeface="Arial" panose="020B0604020202020204" pitchFamily="34" charset="0"/>
              <a:buChar char="•"/>
            </a:pPr>
            <a:r>
              <a:rPr lang="en-US" sz="2800" dirty="0" smtClean="0">
                <a:solidFill>
                  <a:schemeClr val="tx1"/>
                </a:solidFill>
              </a:rPr>
              <a:t>Are we providing the right conditions for our volunteers to succeed?</a:t>
            </a:r>
          </a:p>
          <a:p>
            <a:pPr marL="457200" indent="-457200">
              <a:buClr>
                <a:srgbClr val="006666"/>
              </a:buClr>
              <a:buFont typeface="Arial" panose="020B0604020202020204" pitchFamily="34" charset="0"/>
              <a:buChar char="•"/>
            </a:pPr>
            <a:r>
              <a:rPr lang="en-US" sz="2800" dirty="0" smtClean="0">
                <a:solidFill>
                  <a:schemeClr val="tx1"/>
                </a:solidFill>
              </a:rPr>
              <a:t>Are volunteers having the best possible experience with us?</a:t>
            </a:r>
            <a:endParaRPr lang="en-US" sz="2800" dirty="0">
              <a:solidFill>
                <a:schemeClr val="tx1"/>
              </a:solidFill>
            </a:endParaRPr>
          </a:p>
        </p:txBody>
      </p:sp>
      <p:pic>
        <p:nvPicPr>
          <p:cNvPr id="5"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6086341" y="6126170"/>
            <a:ext cx="2922937" cy="55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latin typeface="Arial" panose="020B0604020202020204" pitchFamily="34" charset="0"/>
                <a:cs typeface="Arial" panose="020B0604020202020204" pitchFamily="34" charset="0"/>
              </a:rPr>
              <a:pPr algn="ctr">
                <a:buClr>
                  <a:srgbClr val="000000"/>
                </a:buClr>
                <a:buSzPct val="25000"/>
              </a:pPr>
              <a:t>29</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75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9" name="Shape 1209"/>
          <p:cNvSpPr txBox="1">
            <a:spLocks noGrp="1"/>
          </p:cNvSpPr>
          <p:nvPr>
            <p:ph type="sldNum" sz="quarter" idx="12"/>
          </p:nvPr>
        </p:nvSpPr>
        <p:spPr>
          <a:xfrm>
            <a:off x="-1" y="6356370"/>
            <a:ext cx="9143931" cy="365125"/>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lumMod val="50000"/>
                  </a:schemeClr>
                </a:solidFill>
              </a:rPr>
              <a:pPr algn="ctr">
                <a:buClr>
                  <a:srgbClr val="000000"/>
                </a:buClr>
                <a:buSzPct val="25000"/>
              </a:pPr>
              <a:t>3</a:t>
            </a:fld>
            <a:endParaRPr lang="en-US" sz="1400" dirty="0">
              <a:solidFill>
                <a:schemeClr val="tx1">
                  <a:lumMod val="50000"/>
                </a:schemeClr>
              </a:solidFill>
            </a:endParaRPr>
          </a:p>
        </p:txBody>
      </p:sp>
      <p:sp>
        <p:nvSpPr>
          <p:cNvPr id="1397" name="Shape 1397"/>
          <p:cNvSpPr txBox="1"/>
          <p:nvPr/>
        </p:nvSpPr>
        <p:spPr>
          <a:xfrm>
            <a:off x="1" y="152330"/>
            <a:ext cx="9143930" cy="1143070"/>
          </a:xfrm>
          <a:prstGeom prst="rect">
            <a:avLst/>
          </a:prstGeom>
          <a:noFill/>
          <a:ln>
            <a:noFill/>
          </a:ln>
        </p:spPr>
        <p:txBody>
          <a:bodyPr lIns="91326" tIns="45654" rIns="91326" bIns="45654" anchor="t" anchorCtr="0">
            <a:noAutofit/>
          </a:bodyPr>
          <a:lstStyle/>
          <a:p>
            <a:pPr algn="ctr" defTabSz="642354">
              <a:buSzPct val="25000"/>
            </a:pPr>
            <a:r>
              <a:rPr lang="en-US" sz="3200" kern="0" dirty="0">
                <a:solidFill>
                  <a:srgbClr val="4D4D4D"/>
                </a:solidFill>
                <a:latin typeface="Arial" panose="020B0604020202020204" pitchFamily="34" charset="0"/>
                <a:cs typeface="Arial" panose="020B0604020202020204" pitchFamily="34" charset="0"/>
                <a:sym typeface="Arial"/>
              </a:rPr>
              <a:t>Today’s </a:t>
            </a:r>
            <a:r>
              <a:rPr lang="en-US" sz="3200" kern="0" dirty="0" smtClean="0">
                <a:solidFill>
                  <a:srgbClr val="4D4D4D"/>
                </a:solidFill>
                <a:latin typeface="Arial" panose="020B0604020202020204" pitchFamily="34" charset="0"/>
                <a:cs typeface="Arial" panose="020B0604020202020204" pitchFamily="34" charset="0"/>
                <a:sym typeface="Arial"/>
              </a:rPr>
              <a:t>Presenters</a:t>
            </a:r>
            <a:endParaRPr lang="en-US" sz="3200" kern="0" dirty="0">
              <a:solidFill>
                <a:srgbClr val="4D4D4D"/>
              </a:solidFill>
              <a:latin typeface="Arial" panose="020B0604020202020204" pitchFamily="34" charset="0"/>
              <a:cs typeface="Arial" panose="020B0604020202020204" pitchFamily="34" charset="0"/>
              <a:sym typeface="Arial"/>
            </a:endParaRPr>
          </a:p>
        </p:txBody>
      </p:sp>
      <p:sp>
        <p:nvSpPr>
          <p:cNvPr id="1399" name="Shape 1399"/>
          <p:cNvSpPr txBox="1"/>
          <p:nvPr/>
        </p:nvSpPr>
        <p:spPr>
          <a:xfrm>
            <a:off x="1752600" y="818882"/>
            <a:ext cx="6934148" cy="5232305"/>
          </a:xfrm>
          <a:prstGeom prst="rect">
            <a:avLst/>
          </a:prstGeom>
          <a:noFill/>
          <a:ln>
            <a:noFill/>
          </a:ln>
        </p:spPr>
        <p:txBody>
          <a:bodyPr lIns="91326" tIns="45654" rIns="91326" bIns="45654" anchor="t" anchorCtr="0">
            <a:noAutofit/>
          </a:bodyPr>
          <a:lstStyle/>
          <a:p>
            <a:r>
              <a:rPr lang="en-US" sz="2000" b="1" dirty="0">
                <a:solidFill>
                  <a:srgbClr val="006666"/>
                </a:solidFill>
                <a:latin typeface="Arial" panose="020B0604020202020204" pitchFamily="34" charset="0"/>
                <a:cs typeface="Arial" panose="020B0604020202020204" pitchFamily="34" charset="0"/>
              </a:rPr>
              <a:t>Megan </a:t>
            </a:r>
            <a:r>
              <a:rPr lang="en-US" sz="2000" b="1" dirty="0" err="1" smtClean="0">
                <a:solidFill>
                  <a:srgbClr val="006666"/>
                </a:solidFill>
                <a:latin typeface="Arial" panose="020B0604020202020204" pitchFamily="34" charset="0"/>
                <a:cs typeface="Arial" panose="020B0604020202020204" pitchFamily="34" charset="0"/>
              </a:rPr>
              <a:t>Millman</a:t>
            </a:r>
            <a:r>
              <a:rPr lang="en-US" sz="2000" dirty="0" smtClean="0">
                <a:solidFill>
                  <a:srgbClr val="006666"/>
                </a:solidFill>
                <a:latin typeface="Arial" panose="020B0604020202020204" pitchFamily="34" charset="0"/>
                <a:cs typeface="Arial" panose="020B0604020202020204" pitchFamily="34" charset="0"/>
              </a:rPr>
              <a:t>, </a:t>
            </a:r>
          </a:p>
          <a:p>
            <a:r>
              <a:rPr lang="en-US" sz="2000" dirty="0" smtClean="0">
                <a:solidFill>
                  <a:srgbClr val="006666"/>
                </a:solidFill>
                <a:latin typeface="Arial" panose="020B0604020202020204" pitchFamily="34" charset="0"/>
                <a:cs typeface="Arial" panose="020B0604020202020204" pitchFamily="34" charset="0"/>
              </a:rPr>
              <a:t>Program Assistant, Winterthur </a:t>
            </a:r>
            <a:r>
              <a:rPr lang="en-US" sz="2000" dirty="0">
                <a:solidFill>
                  <a:srgbClr val="006666"/>
                </a:solidFill>
                <a:latin typeface="Arial" panose="020B0604020202020204" pitchFamily="34" charset="0"/>
                <a:cs typeface="Arial" panose="020B0604020202020204" pitchFamily="34" charset="0"/>
              </a:rPr>
              <a:t>Museum, Garden and </a:t>
            </a:r>
            <a:r>
              <a:rPr lang="en-US" sz="2000" dirty="0" smtClean="0">
                <a:solidFill>
                  <a:srgbClr val="006666"/>
                </a:solidFill>
                <a:latin typeface="Arial" panose="020B0604020202020204" pitchFamily="34" charset="0"/>
                <a:cs typeface="Arial" panose="020B0604020202020204" pitchFamily="34" charset="0"/>
              </a:rPr>
              <a:t>Library</a:t>
            </a:r>
          </a:p>
          <a:p>
            <a:r>
              <a:rPr lang="en-US" sz="2000" dirty="0" smtClean="0">
                <a:solidFill>
                  <a:srgbClr val="006666"/>
                </a:solidFill>
                <a:latin typeface="Arial" panose="020B0604020202020204" pitchFamily="34" charset="0"/>
                <a:cs typeface="Arial" panose="020B0604020202020204" pitchFamily="34" charset="0"/>
              </a:rPr>
              <a:t>mmillm@winterthur.org</a:t>
            </a:r>
            <a:endParaRPr lang="en-US" sz="2000" dirty="0">
              <a:solidFill>
                <a:srgbClr val="006666"/>
              </a:solidFill>
              <a:latin typeface="Arial" panose="020B0604020202020204" pitchFamily="34" charset="0"/>
              <a:cs typeface="Arial" panose="020B0604020202020204" pitchFamily="34" charset="0"/>
            </a:endParaRPr>
          </a:p>
          <a:p>
            <a:endParaRPr lang="en-US" sz="2000" b="1" dirty="0" smtClean="0">
              <a:solidFill>
                <a:srgbClr val="006666"/>
              </a:solidFill>
              <a:latin typeface="Arial" panose="020B0604020202020204" pitchFamily="34" charset="0"/>
              <a:cs typeface="Arial" panose="020B0604020202020204" pitchFamily="34" charset="0"/>
            </a:endParaRPr>
          </a:p>
          <a:p>
            <a:r>
              <a:rPr lang="en-US" sz="2000" b="1" dirty="0">
                <a:solidFill>
                  <a:srgbClr val="006666"/>
                </a:solidFill>
                <a:latin typeface="Arial" panose="020B0604020202020204" pitchFamily="34" charset="0"/>
                <a:cs typeface="Arial" panose="020B0604020202020204" pitchFamily="34" charset="0"/>
              </a:rPr>
              <a:t>Olivia </a:t>
            </a:r>
            <a:r>
              <a:rPr lang="en-US" sz="2000" b="1" dirty="0" err="1" smtClean="0">
                <a:solidFill>
                  <a:srgbClr val="006666"/>
                </a:solidFill>
                <a:latin typeface="Arial" panose="020B0604020202020204" pitchFamily="34" charset="0"/>
                <a:cs typeface="Arial" panose="020B0604020202020204" pitchFamily="34" charset="0"/>
              </a:rPr>
              <a:t>Edlund</a:t>
            </a:r>
            <a:endParaRPr lang="en-US" sz="2000" b="1" dirty="0" smtClean="0">
              <a:solidFill>
                <a:srgbClr val="006666"/>
              </a:solidFill>
              <a:latin typeface="Arial" panose="020B0604020202020204" pitchFamily="34" charset="0"/>
              <a:cs typeface="Arial" panose="020B0604020202020204" pitchFamily="34" charset="0"/>
            </a:endParaRPr>
          </a:p>
          <a:p>
            <a:r>
              <a:rPr lang="en-US" sz="2000" dirty="0" smtClean="0">
                <a:solidFill>
                  <a:srgbClr val="006666"/>
                </a:solidFill>
                <a:latin typeface="Arial" panose="020B0604020202020204" pitchFamily="34" charset="0"/>
                <a:cs typeface="Arial" panose="020B0604020202020204" pitchFamily="34" charset="0"/>
              </a:rPr>
              <a:t>Education </a:t>
            </a:r>
            <a:r>
              <a:rPr lang="en-US" sz="2000" dirty="0">
                <a:solidFill>
                  <a:srgbClr val="006666"/>
                </a:solidFill>
                <a:latin typeface="Arial" panose="020B0604020202020204" pitchFamily="34" charset="0"/>
                <a:cs typeface="Arial" panose="020B0604020202020204" pitchFamily="34" charset="0"/>
              </a:rPr>
              <a:t>and </a:t>
            </a:r>
            <a:r>
              <a:rPr lang="en-US" sz="2000" dirty="0" smtClean="0">
                <a:solidFill>
                  <a:srgbClr val="006666"/>
                </a:solidFill>
                <a:latin typeface="Arial" panose="020B0604020202020204" pitchFamily="34" charset="0"/>
                <a:cs typeface="Arial" panose="020B0604020202020204" pitchFamily="34" charset="0"/>
              </a:rPr>
              <a:t>Outreach Manager</a:t>
            </a:r>
          </a:p>
          <a:p>
            <a:r>
              <a:rPr lang="en-US" sz="2000" dirty="0" smtClean="0">
                <a:solidFill>
                  <a:srgbClr val="006666"/>
                </a:solidFill>
                <a:latin typeface="Arial" panose="020B0604020202020204" pitchFamily="34" charset="0"/>
                <a:cs typeface="Arial" panose="020B0604020202020204" pitchFamily="34" charset="0"/>
              </a:rPr>
              <a:t>Philadelphia </a:t>
            </a:r>
            <a:r>
              <a:rPr lang="en-US" sz="2000" dirty="0">
                <a:solidFill>
                  <a:srgbClr val="006666"/>
                </a:solidFill>
                <a:latin typeface="Arial" panose="020B0604020202020204" pitchFamily="34" charset="0"/>
                <a:cs typeface="Arial" panose="020B0604020202020204" pitchFamily="34" charset="0"/>
              </a:rPr>
              <a:t>Magic </a:t>
            </a:r>
            <a:r>
              <a:rPr lang="en-US" sz="2000" dirty="0" smtClean="0">
                <a:solidFill>
                  <a:srgbClr val="006666"/>
                </a:solidFill>
                <a:latin typeface="Arial" panose="020B0604020202020204" pitchFamily="34" charset="0"/>
                <a:cs typeface="Arial" panose="020B0604020202020204" pitchFamily="34" charset="0"/>
              </a:rPr>
              <a:t>Gardens</a:t>
            </a:r>
          </a:p>
          <a:p>
            <a:r>
              <a:rPr lang="en-US" sz="2000" dirty="0" smtClean="0">
                <a:solidFill>
                  <a:srgbClr val="006666"/>
                </a:solidFill>
                <a:latin typeface="Arial" panose="020B0604020202020204" pitchFamily="34" charset="0"/>
                <a:cs typeface="Arial" panose="020B0604020202020204" pitchFamily="34" charset="0"/>
              </a:rPr>
              <a:t>oedlund@phillymagicgardens.org</a:t>
            </a:r>
            <a:endParaRPr lang="en-US" sz="2000" dirty="0">
              <a:solidFill>
                <a:srgbClr val="006666"/>
              </a:solidFill>
              <a:latin typeface="Arial" panose="020B0604020202020204" pitchFamily="34" charset="0"/>
              <a:cs typeface="Arial" panose="020B0604020202020204" pitchFamily="34" charset="0"/>
            </a:endParaRPr>
          </a:p>
          <a:p>
            <a:endParaRPr lang="en-US" sz="2000" b="1" dirty="0" smtClean="0">
              <a:solidFill>
                <a:srgbClr val="006666"/>
              </a:solidFill>
              <a:latin typeface="Arial" panose="020B0604020202020204" pitchFamily="34" charset="0"/>
              <a:cs typeface="Arial" panose="020B0604020202020204" pitchFamily="34" charset="0"/>
            </a:endParaRPr>
          </a:p>
          <a:p>
            <a:r>
              <a:rPr lang="en-US" sz="2000" b="1" dirty="0" smtClean="0">
                <a:solidFill>
                  <a:srgbClr val="006666"/>
                </a:solidFill>
                <a:latin typeface="Arial" panose="020B0604020202020204" pitchFamily="34" charset="0"/>
                <a:cs typeface="Arial" panose="020B0604020202020204" pitchFamily="34" charset="0"/>
              </a:rPr>
              <a:t>Tina Nolan</a:t>
            </a:r>
            <a:endParaRPr lang="en-US" sz="2000" dirty="0">
              <a:solidFill>
                <a:srgbClr val="006666"/>
              </a:solidFill>
              <a:latin typeface="Arial" panose="020B0604020202020204" pitchFamily="34" charset="0"/>
              <a:cs typeface="Arial" panose="020B0604020202020204" pitchFamily="34" charset="0"/>
            </a:endParaRPr>
          </a:p>
          <a:p>
            <a:r>
              <a:rPr lang="en-US" sz="2000" dirty="0" smtClean="0">
                <a:solidFill>
                  <a:srgbClr val="006666"/>
                </a:solidFill>
                <a:latin typeface="Arial" panose="020B0604020202020204" pitchFamily="34" charset="0"/>
                <a:cs typeface="Arial" panose="020B0604020202020204" pitchFamily="34" charset="0"/>
              </a:rPr>
              <a:t>Principal, Tina </a:t>
            </a:r>
            <a:r>
              <a:rPr lang="en-US" sz="2000" dirty="0">
                <a:solidFill>
                  <a:srgbClr val="006666"/>
                </a:solidFill>
                <a:latin typeface="Arial" panose="020B0604020202020204" pitchFamily="34" charset="0"/>
                <a:cs typeface="Arial" panose="020B0604020202020204" pitchFamily="34" charset="0"/>
              </a:rPr>
              <a:t>Nolan </a:t>
            </a:r>
            <a:r>
              <a:rPr lang="en-US" sz="2000" dirty="0" smtClean="0">
                <a:solidFill>
                  <a:srgbClr val="006666"/>
                </a:solidFill>
                <a:latin typeface="Arial" panose="020B0604020202020204" pitchFamily="34" charset="0"/>
                <a:cs typeface="Arial" panose="020B0604020202020204" pitchFamily="34" charset="0"/>
              </a:rPr>
              <a:t>Consulting</a:t>
            </a:r>
          </a:p>
          <a:p>
            <a:r>
              <a:rPr lang="en-US" sz="2000" dirty="0">
                <a:solidFill>
                  <a:srgbClr val="006666"/>
                </a:solidFill>
                <a:latin typeface="Arial" panose="020B0604020202020204" pitchFamily="34" charset="0"/>
                <a:cs typeface="Arial" panose="020B0604020202020204" pitchFamily="34" charset="0"/>
              </a:rPr>
              <a:t>tina@tinanolan.com </a:t>
            </a:r>
            <a:endParaRPr lang="en-US" sz="2000" dirty="0" smtClean="0">
              <a:solidFill>
                <a:srgbClr val="006666"/>
              </a:solidFill>
              <a:latin typeface="Arial" panose="020B0604020202020204" pitchFamily="34" charset="0"/>
              <a:cs typeface="Arial" panose="020B0604020202020204" pitchFamily="34" charset="0"/>
            </a:endParaRPr>
          </a:p>
          <a:p>
            <a:endParaRPr lang="en-US" sz="2000" dirty="0">
              <a:solidFill>
                <a:srgbClr val="006666"/>
              </a:solidFill>
              <a:latin typeface="Arial" panose="020B0604020202020204" pitchFamily="34" charset="0"/>
              <a:cs typeface="Arial" panose="020B0604020202020204" pitchFamily="34" charset="0"/>
            </a:endParaRPr>
          </a:p>
          <a:p>
            <a:r>
              <a:rPr lang="en-US" sz="2000" b="1" dirty="0">
                <a:solidFill>
                  <a:srgbClr val="006666"/>
                </a:solidFill>
                <a:latin typeface="Arial" panose="020B0604020202020204" pitchFamily="34" charset="0"/>
                <a:cs typeface="Arial" panose="020B0604020202020204" pitchFamily="34" charset="0"/>
              </a:rPr>
              <a:t>Marne </a:t>
            </a:r>
            <a:r>
              <a:rPr lang="en-US" sz="2000" b="1" dirty="0" err="1" smtClean="0">
                <a:solidFill>
                  <a:srgbClr val="006666"/>
                </a:solidFill>
                <a:latin typeface="Arial" panose="020B0604020202020204" pitchFamily="34" charset="0"/>
                <a:cs typeface="Arial" panose="020B0604020202020204" pitchFamily="34" charset="0"/>
              </a:rPr>
              <a:t>Bariso</a:t>
            </a:r>
            <a:endParaRPr lang="en-US" sz="2000" b="1" dirty="0" smtClean="0">
              <a:solidFill>
                <a:srgbClr val="006666"/>
              </a:solidFill>
              <a:latin typeface="Arial" panose="020B0604020202020204" pitchFamily="34" charset="0"/>
              <a:cs typeface="Arial" panose="020B0604020202020204" pitchFamily="34" charset="0"/>
            </a:endParaRPr>
          </a:p>
          <a:p>
            <a:r>
              <a:rPr lang="en-US" sz="2000" dirty="0" smtClean="0">
                <a:solidFill>
                  <a:srgbClr val="006666"/>
                </a:solidFill>
                <a:latin typeface="Arial" panose="020B0604020202020204" pitchFamily="34" charset="0"/>
                <a:cs typeface="Arial" panose="020B0604020202020204" pitchFamily="34" charset="0"/>
              </a:rPr>
              <a:t>Volunteer </a:t>
            </a:r>
            <a:r>
              <a:rPr lang="en-US" sz="2000" dirty="0">
                <a:solidFill>
                  <a:srgbClr val="006666"/>
                </a:solidFill>
                <a:latin typeface="Arial" panose="020B0604020202020204" pitchFamily="34" charset="0"/>
                <a:cs typeface="Arial" panose="020B0604020202020204" pitchFamily="34" charset="0"/>
              </a:rPr>
              <a:t>and </a:t>
            </a:r>
            <a:r>
              <a:rPr lang="en-US" sz="2000" dirty="0" smtClean="0">
                <a:solidFill>
                  <a:srgbClr val="006666"/>
                </a:solidFill>
                <a:latin typeface="Arial" panose="020B0604020202020204" pitchFamily="34" charset="0"/>
                <a:cs typeface="Arial" panose="020B0604020202020204" pitchFamily="34" charset="0"/>
              </a:rPr>
              <a:t>Intern Manager</a:t>
            </a:r>
          </a:p>
          <a:p>
            <a:r>
              <a:rPr lang="en-US" sz="2000" dirty="0" smtClean="0">
                <a:solidFill>
                  <a:srgbClr val="006666"/>
                </a:solidFill>
                <a:latin typeface="Arial" panose="020B0604020202020204" pitchFamily="34" charset="0"/>
                <a:cs typeface="Arial" panose="020B0604020202020204" pitchFamily="34" charset="0"/>
              </a:rPr>
              <a:t>Chicago </a:t>
            </a:r>
            <a:r>
              <a:rPr lang="en-US" sz="2000" dirty="0">
                <a:solidFill>
                  <a:srgbClr val="006666"/>
                </a:solidFill>
                <a:latin typeface="Arial" panose="020B0604020202020204" pitchFamily="34" charset="0"/>
                <a:cs typeface="Arial" panose="020B0604020202020204" pitchFamily="34" charset="0"/>
              </a:rPr>
              <a:t>History </a:t>
            </a:r>
            <a:r>
              <a:rPr lang="en-US" sz="2000" dirty="0" smtClean="0">
                <a:solidFill>
                  <a:srgbClr val="006666"/>
                </a:solidFill>
                <a:latin typeface="Arial" panose="020B0604020202020204" pitchFamily="34" charset="0"/>
                <a:cs typeface="Arial" panose="020B0604020202020204" pitchFamily="34" charset="0"/>
              </a:rPr>
              <a:t>Museum</a:t>
            </a:r>
          </a:p>
          <a:p>
            <a:r>
              <a:rPr lang="en-US" sz="2000" dirty="0" smtClean="0">
                <a:solidFill>
                  <a:srgbClr val="006666"/>
                </a:solidFill>
                <a:latin typeface="Arial" panose="020B0604020202020204" pitchFamily="34" charset="0"/>
                <a:cs typeface="Arial" panose="020B0604020202020204" pitchFamily="34" charset="0"/>
              </a:rPr>
              <a:t>Bariso@chicagohistory.org</a:t>
            </a:r>
            <a:endParaRPr lang="en-US" sz="2000" dirty="0">
              <a:solidFill>
                <a:srgbClr val="006666"/>
              </a:solidFill>
              <a:latin typeface="Arial" panose="020B0604020202020204" pitchFamily="34" charset="0"/>
              <a:cs typeface="Arial" panose="020B0604020202020204" pitchFamily="34" charset="0"/>
            </a:endParaRPr>
          </a:p>
          <a:p>
            <a:endParaRPr lang="en-US" sz="2400" dirty="0">
              <a:solidFill>
                <a:srgbClr val="006666"/>
              </a:solidFill>
            </a:endParaRPr>
          </a:p>
          <a:p>
            <a:pPr defTabSz="642354"/>
            <a:endParaRPr kern="0" dirty="0">
              <a:solidFill>
                <a:srgbClr val="000000"/>
              </a:solidFill>
              <a:cs typeface="Arial"/>
              <a:sym typeface="Arial"/>
            </a:endParaRPr>
          </a:p>
          <a:p>
            <a:pPr defTabSz="642354"/>
            <a:endParaRPr kern="0" dirty="0">
              <a:solidFill>
                <a:srgbClr val="000000"/>
              </a:solidFill>
              <a:cs typeface="Arial"/>
              <a:sym typeface="Arial"/>
            </a:endParaRPr>
          </a:p>
        </p:txBody>
      </p:sp>
      <p:pic>
        <p:nvPicPr>
          <p:cNvPr id="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7200" y="2209800"/>
            <a:ext cx="1022797" cy="118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stevens\AppData\Local\Microsoft\Windows\Temporary Internet Files\Content.Outlook\ASFO2P4B\IMG_687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7202" y="5002126"/>
            <a:ext cx="1107877" cy="12564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stevens\AppData\Local\Microsoft\Windows\Temporary Internet Files\Content.Outlook\ASFO2P4B\Megan Millman.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57202" y="838200"/>
            <a:ext cx="1045209" cy="12591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57192" y="3625841"/>
            <a:ext cx="1066808" cy="125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193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pPr algn="ctr"/>
            <a:r>
              <a:rPr lang="en-US" sz="3200" dirty="0" smtClean="0">
                <a:solidFill>
                  <a:srgbClr val="4D4D4D"/>
                </a:solidFill>
              </a:rPr>
              <a:t>Volunteer Program Evaluation</a:t>
            </a:r>
            <a:endParaRPr lang="en-US" sz="3200" dirty="0">
              <a:solidFill>
                <a:srgbClr val="4D4D4D"/>
              </a:solidFill>
            </a:endParaRPr>
          </a:p>
        </p:txBody>
      </p:sp>
      <p:sp>
        <p:nvSpPr>
          <p:cNvPr id="3" name="Content Placeholder 2"/>
          <p:cNvSpPr>
            <a:spLocks noGrp="1"/>
          </p:cNvSpPr>
          <p:nvPr>
            <p:ph idx="1"/>
          </p:nvPr>
        </p:nvSpPr>
        <p:spPr>
          <a:xfrm>
            <a:off x="457200" y="2057400"/>
            <a:ext cx="8229600" cy="4980943"/>
          </a:xfrm>
        </p:spPr>
        <p:txBody>
          <a:bodyPr>
            <a:normAutofit/>
          </a:bodyPr>
          <a:lstStyle/>
          <a:p>
            <a:pPr marL="457200" indent="-457200">
              <a:buClr>
                <a:srgbClr val="006666"/>
              </a:buClr>
              <a:buFont typeface="Arial" panose="020B0604020202020204" pitchFamily="34" charset="0"/>
              <a:buChar char="•"/>
            </a:pPr>
            <a:r>
              <a:rPr lang="en-US" sz="2800" dirty="0" smtClean="0">
                <a:solidFill>
                  <a:schemeClr val="tx1"/>
                </a:solidFill>
              </a:rPr>
              <a:t>Constant and consistent formal </a:t>
            </a:r>
            <a:r>
              <a:rPr lang="en-US" sz="2800" b="1" dirty="0" smtClean="0">
                <a:solidFill>
                  <a:schemeClr val="tx1"/>
                </a:solidFill>
              </a:rPr>
              <a:t>and</a:t>
            </a:r>
            <a:r>
              <a:rPr lang="en-US" sz="2800" dirty="0" smtClean="0">
                <a:solidFill>
                  <a:schemeClr val="tx1"/>
                </a:solidFill>
              </a:rPr>
              <a:t> informal evaluations</a:t>
            </a:r>
          </a:p>
          <a:p>
            <a:pPr marL="457200" indent="-457200">
              <a:buClr>
                <a:srgbClr val="006666"/>
              </a:buClr>
              <a:buFont typeface="Arial" panose="020B0604020202020204" pitchFamily="34" charset="0"/>
              <a:buChar char="•"/>
            </a:pPr>
            <a:r>
              <a:rPr lang="en-US" sz="2800" dirty="0" smtClean="0">
                <a:solidFill>
                  <a:schemeClr val="tx1"/>
                </a:solidFill>
              </a:rPr>
              <a:t>Build evaluation into handbook, expectations, and orientation</a:t>
            </a:r>
          </a:p>
          <a:p>
            <a:pPr marL="457200" indent="-457200">
              <a:buClr>
                <a:srgbClr val="006666"/>
              </a:buClr>
              <a:buFont typeface="Arial" panose="020B0604020202020204" pitchFamily="34" charset="0"/>
              <a:buChar char="•"/>
            </a:pPr>
            <a:r>
              <a:rPr lang="en-US" sz="2800" dirty="0" smtClean="0">
                <a:solidFill>
                  <a:schemeClr val="tx1"/>
                </a:solidFill>
              </a:rPr>
              <a:t>Explain your motivations and methods and report back to volunteers</a:t>
            </a:r>
          </a:p>
          <a:p>
            <a:pPr marL="457200" indent="-457200">
              <a:buClr>
                <a:srgbClr val="006666"/>
              </a:buClr>
              <a:buFont typeface="Arial" panose="020B0604020202020204" pitchFamily="34" charset="0"/>
              <a:buChar char="•"/>
            </a:pPr>
            <a:r>
              <a:rPr lang="en-US" sz="2800" dirty="0" smtClean="0">
                <a:solidFill>
                  <a:schemeClr val="tx1"/>
                </a:solidFill>
              </a:rPr>
              <a:t>Be prepared to actively use the results and feedback</a:t>
            </a:r>
          </a:p>
          <a:p>
            <a:endParaRPr lang="en-US" dirty="0" smtClean="0"/>
          </a:p>
          <a:p>
            <a:r>
              <a:rPr lang="en-US" dirty="0" smtClean="0"/>
              <a:t> </a:t>
            </a:r>
            <a:endParaRPr lang="en-US" dirty="0"/>
          </a:p>
        </p:txBody>
      </p:sp>
      <p:pic>
        <p:nvPicPr>
          <p:cNvPr id="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6086341" y="6126170"/>
            <a:ext cx="2922937" cy="55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latin typeface="Arial" panose="020B0604020202020204" pitchFamily="34" charset="0"/>
                <a:cs typeface="Arial" panose="020B0604020202020204" pitchFamily="34" charset="0"/>
              </a:rPr>
              <a:pPr algn="ctr">
                <a:buClr>
                  <a:srgbClr val="000000"/>
                </a:buClr>
                <a:buSzPct val="25000"/>
              </a:pPr>
              <a:t>30</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02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pPr algn="ctr"/>
            <a:r>
              <a:rPr lang="en-US" sz="3200" dirty="0" smtClean="0">
                <a:solidFill>
                  <a:srgbClr val="4D4D4D"/>
                </a:solidFill>
              </a:rPr>
              <a:t>Evaluating Volunteers</a:t>
            </a:r>
            <a:endParaRPr lang="en-US" sz="3200" dirty="0">
              <a:solidFill>
                <a:srgbClr val="4D4D4D"/>
              </a:solidFill>
            </a:endParaRPr>
          </a:p>
        </p:txBody>
      </p:sp>
      <p:sp>
        <p:nvSpPr>
          <p:cNvPr id="3" name="Content Placeholder 2"/>
          <p:cNvSpPr>
            <a:spLocks noGrp="1"/>
          </p:cNvSpPr>
          <p:nvPr>
            <p:ph idx="1"/>
          </p:nvPr>
        </p:nvSpPr>
        <p:spPr>
          <a:xfrm>
            <a:off x="457200" y="2057408"/>
            <a:ext cx="8229600" cy="2819392"/>
          </a:xfrm>
        </p:spPr>
        <p:txBody>
          <a:bodyPr>
            <a:normAutofit/>
          </a:bodyPr>
          <a:lstStyle/>
          <a:p>
            <a:pPr marL="457200" indent="-457200">
              <a:buClr>
                <a:srgbClr val="006666"/>
              </a:buClr>
              <a:buFont typeface="Arial" panose="020B0604020202020204" pitchFamily="34" charset="0"/>
              <a:buChar char="•"/>
            </a:pPr>
            <a:r>
              <a:rPr lang="en-US" sz="2800" dirty="0" smtClean="0">
                <a:solidFill>
                  <a:schemeClr val="tx1"/>
                </a:solidFill>
              </a:rPr>
              <a:t>Self-Evaluation</a:t>
            </a:r>
          </a:p>
          <a:p>
            <a:pPr marL="457200" indent="-457200">
              <a:buClr>
                <a:srgbClr val="006666"/>
              </a:buClr>
              <a:buFont typeface="Arial" panose="020B0604020202020204" pitchFamily="34" charset="0"/>
              <a:buChar char="•"/>
            </a:pPr>
            <a:r>
              <a:rPr lang="en-US" sz="2800" dirty="0" smtClean="0">
                <a:solidFill>
                  <a:schemeClr val="tx1"/>
                </a:solidFill>
              </a:rPr>
              <a:t>Individual evaluation sessions with supervisor</a:t>
            </a:r>
          </a:p>
          <a:p>
            <a:pPr marL="457200" indent="-457200">
              <a:buClr>
                <a:srgbClr val="006666"/>
              </a:buClr>
              <a:buFont typeface="Arial" panose="020B0604020202020204" pitchFamily="34" charset="0"/>
              <a:buChar char="•"/>
            </a:pPr>
            <a:r>
              <a:rPr lang="en-US" sz="2800" dirty="0" smtClean="0">
                <a:solidFill>
                  <a:schemeClr val="tx1"/>
                </a:solidFill>
              </a:rPr>
              <a:t>Ongoing evaluation</a:t>
            </a:r>
          </a:p>
          <a:p>
            <a:pPr marL="457200" indent="-457200">
              <a:buClr>
                <a:srgbClr val="006666"/>
              </a:buClr>
              <a:buFont typeface="Arial" panose="020B0604020202020204" pitchFamily="34" charset="0"/>
              <a:buChar char="•"/>
            </a:pPr>
            <a:r>
              <a:rPr lang="en-US" sz="2800" dirty="0" smtClean="0">
                <a:solidFill>
                  <a:schemeClr val="tx1"/>
                </a:solidFill>
              </a:rPr>
              <a:t>Informal feedback</a:t>
            </a:r>
          </a:p>
          <a:p>
            <a:pPr marL="457200" indent="-457200">
              <a:buClr>
                <a:srgbClr val="006666"/>
              </a:buClr>
              <a:buFont typeface="Arial" panose="020B0604020202020204" pitchFamily="34" charset="0"/>
              <a:buChar char="•"/>
            </a:pPr>
            <a:r>
              <a:rPr lang="en-US" sz="2800" dirty="0" smtClean="0">
                <a:solidFill>
                  <a:schemeClr val="tx1"/>
                </a:solidFill>
              </a:rPr>
              <a:t>The “exit interview”</a:t>
            </a:r>
            <a:endParaRPr lang="en-US" sz="2800" dirty="0">
              <a:solidFill>
                <a:schemeClr val="tx1"/>
              </a:solidFill>
            </a:endParaRPr>
          </a:p>
        </p:txBody>
      </p:sp>
      <p:pic>
        <p:nvPicPr>
          <p:cNvPr id="5"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6086341" y="6126170"/>
            <a:ext cx="2922937" cy="55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latin typeface="Arial" panose="020B0604020202020204" pitchFamily="34" charset="0"/>
                <a:cs typeface="Arial" panose="020B0604020202020204" pitchFamily="34" charset="0"/>
              </a:rPr>
              <a:pPr algn="ctr">
                <a:buClr>
                  <a:srgbClr val="000000"/>
                </a:buClr>
                <a:buSzPct val="25000"/>
              </a:pPr>
              <a:t>31</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980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pPr algn="ctr"/>
            <a:r>
              <a:rPr lang="en-US" sz="3200" dirty="0" smtClean="0">
                <a:solidFill>
                  <a:srgbClr val="4D4D4D"/>
                </a:solidFill>
              </a:rPr>
              <a:t>Asking the Right </a:t>
            </a:r>
            <a:r>
              <a:rPr lang="en-US" sz="3200" dirty="0">
                <a:solidFill>
                  <a:srgbClr val="4D4D4D"/>
                </a:solidFill>
              </a:rPr>
              <a:t>Q</a:t>
            </a:r>
            <a:r>
              <a:rPr lang="en-US" sz="3200" dirty="0" smtClean="0">
                <a:solidFill>
                  <a:srgbClr val="4D4D4D"/>
                </a:solidFill>
              </a:rPr>
              <a:t>uestions</a:t>
            </a:r>
            <a:endParaRPr lang="en-US" sz="3200" dirty="0">
              <a:solidFill>
                <a:srgbClr val="4D4D4D"/>
              </a:solidFill>
            </a:endParaRPr>
          </a:p>
        </p:txBody>
      </p:sp>
      <p:sp>
        <p:nvSpPr>
          <p:cNvPr id="3" name="Content Placeholder 2"/>
          <p:cNvSpPr>
            <a:spLocks noGrp="1"/>
          </p:cNvSpPr>
          <p:nvPr>
            <p:ph idx="1"/>
          </p:nvPr>
        </p:nvSpPr>
        <p:spPr>
          <a:xfrm>
            <a:off x="457200" y="2027237"/>
            <a:ext cx="8229600" cy="4525963"/>
          </a:xfrm>
        </p:spPr>
        <p:txBody>
          <a:bodyPr>
            <a:noAutofit/>
          </a:bodyPr>
          <a:lstStyle/>
          <a:p>
            <a:r>
              <a:rPr lang="en-US" sz="2800" dirty="0" smtClean="0">
                <a:solidFill>
                  <a:schemeClr val="tx1"/>
                </a:solidFill>
              </a:rPr>
              <a:t>“What did you expect from your volunteer experience? How has your actual experience compared?”</a:t>
            </a:r>
          </a:p>
          <a:p>
            <a:endParaRPr lang="en-US" sz="1400" dirty="0">
              <a:solidFill>
                <a:schemeClr val="tx1"/>
              </a:solidFill>
            </a:endParaRPr>
          </a:p>
          <a:p>
            <a:r>
              <a:rPr lang="en-US" sz="2800" dirty="0" smtClean="0">
                <a:solidFill>
                  <a:schemeClr val="tx1"/>
                </a:solidFill>
              </a:rPr>
              <a:t>“How would you describe your volunteer experience to someone who was curious about volunteering at the museum?”</a:t>
            </a:r>
          </a:p>
          <a:p>
            <a:endParaRPr lang="en-US" sz="1400" dirty="0">
              <a:solidFill>
                <a:schemeClr val="tx1"/>
              </a:solidFill>
            </a:endParaRPr>
          </a:p>
          <a:p>
            <a:r>
              <a:rPr lang="en-US" sz="2800" dirty="0" smtClean="0">
                <a:solidFill>
                  <a:schemeClr val="tx1"/>
                </a:solidFill>
              </a:rPr>
              <a:t>“What have you learned from your volunteer work? What else would you like to learn?”</a:t>
            </a:r>
            <a:endParaRPr lang="en-US" sz="2800" dirty="0">
              <a:solidFill>
                <a:schemeClr val="tx1"/>
              </a:solidFill>
            </a:endParaRPr>
          </a:p>
        </p:txBody>
      </p:sp>
      <p:pic>
        <p:nvPicPr>
          <p:cNvPr id="5"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6086341" y="6126170"/>
            <a:ext cx="2922937" cy="55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latin typeface="Arial" panose="020B0604020202020204" pitchFamily="34" charset="0"/>
                <a:cs typeface="Arial" panose="020B0604020202020204" pitchFamily="34" charset="0"/>
              </a:rPr>
              <a:pPr algn="ctr">
                <a:buClr>
                  <a:srgbClr val="000000"/>
                </a:buClr>
                <a:buSzPct val="25000"/>
              </a:pPr>
              <a:t>32</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63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pPr algn="ctr"/>
            <a:r>
              <a:rPr lang="en-US" sz="3200" dirty="0" smtClean="0">
                <a:solidFill>
                  <a:srgbClr val="4D4D4D"/>
                </a:solidFill>
              </a:rPr>
              <a:t>Tips for Constructive Evaluation</a:t>
            </a:r>
            <a:endParaRPr lang="en-US" sz="3200" dirty="0">
              <a:solidFill>
                <a:srgbClr val="4D4D4D"/>
              </a:solidFill>
            </a:endParaRPr>
          </a:p>
        </p:txBody>
      </p:sp>
      <p:sp>
        <p:nvSpPr>
          <p:cNvPr id="3" name="Content Placeholder 2"/>
          <p:cNvSpPr>
            <a:spLocks noGrp="1"/>
          </p:cNvSpPr>
          <p:nvPr>
            <p:ph idx="1"/>
          </p:nvPr>
        </p:nvSpPr>
        <p:spPr>
          <a:xfrm>
            <a:off x="457200" y="2209800"/>
            <a:ext cx="8229600" cy="4927595"/>
          </a:xfrm>
        </p:spPr>
        <p:txBody>
          <a:bodyPr>
            <a:noAutofit/>
          </a:bodyPr>
          <a:lstStyle/>
          <a:p>
            <a:pPr marL="457200" indent="-457200">
              <a:buClr>
                <a:srgbClr val="006666"/>
              </a:buClr>
              <a:buFont typeface="Arial" panose="020B0604020202020204" pitchFamily="34" charset="0"/>
              <a:buChar char="•"/>
            </a:pPr>
            <a:r>
              <a:rPr lang="en-US" sz="2800" dirty="0" smtClean="0">
                <a:solidFill>
                  <a:schemeClr val="tx1"/>
                </a:solidFill>
              </a:rPr>
              <a:t>Address behaviors and results, do not personalize</a:t>
            </a:r>
          </a:p>
          <a:p>
            <a:pPr marL="457200" indent="-457200">
              <a:buClr>
                <a:srgbClr val="006666"/>
              </a:buClr>
              <a:buFont typeface="Arial" panose="020B0604020202020204" pitchFamily="34" charset="0"/>
              <a:buChar char="•"/>
            </a:pPr>
            <a:r>
              <a:rPr lang="en-US" sz="2800" dirty="0" smtClean="0">
                <a:solidFill>
                  <a:schemeClr val="tx1"/>
                </a:solidFill>
              </a:rPr>
              <a:t>Do not divulge who gave what feedback</a:t>
            </a:r>
          </a:p>
          <a:p>
            <a:pPr marL="457200" indent="-457200">
              <a:buClr>
                <a:srgbClr val="006666"/>
              </a:buClr>
              <a:buFont typeface="Arial" panose="020B0604020202020204" pitchFamily="34" charset="0"/>
              <a:buChar char="•"/>
            </a:pPr>
            <a:r>
              <a:rPr lang="en-US" sz="2800" dirty="0" smtClean="0">
                <a:solidFill>
                  <a:schemeClr val="tx1"/>
                </a:solidFill>
              </a:rPr>
              <a:t>Balance positives and negatives</a:t>
            </a:r>
          </a:p>
          <a:p>
            <a:pPr marL="457200" indent="-457200">
              <a:buClr>
                <a:srgbClr val="006666"/>
              </a:buClr>
              <a:buFont typeface="Arial" panose="020B0604020202020204" pitchFamily="34" charset="0"/>
              <a:buChar char="•"/>
            </a:pPr>
            <a:r>
              <a:rPr lang="en-US" sz="2800" dirty="0" smtClean="0">
                <a:solidFill>
                  <a:schemeClr val="tx1"/>
                </a:solidFill>
              </a:rPr>
              <a:t>Mix improvement with celebration</a:t>
            </a:r>
          </a:p>
          <a:p>
            <a:pPr marL="457200" indent="-457200">
              <a:buClr>
                <a:srgbClr val="006666"/>
              </a:buClr>
              <a:buFont typeface="Arial" panose="020B0604020202020204" pitchFamily="34" charset="0"/>
              <a:buChar char="•"/>
            </a:pPr>
            <a:r>
              <a:rPr lang="en-US" sz="2800" dirty="0" smtClean="0">
                <a:solidFill>
                  <a:schemeClr val="tx1"/>
                </a:solidFill>
              </a:rPr>
              <a:t>Mix your evaluation of them, with their evaluation of you</a:t>
            </a:r>
            <a:endParaRPr lang="en-US" sz="2800" dirty="0">
              <a:solidFill>
                <a:schemeClr val="tx1"/>
              </a:solidFill>
            </a:endParaRPr>
          </a:p>
        </p:txBody>
      </p:sp>
      <p:pic>
        <p:nvPicPr>
          <p:cNvPr id="5"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6086341" y="6126170"/>
            <a:ext cx="2922937" cy="55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latin typeface="Arial" panose="020B0604020202020204" pitchFamily="34" charset="0"/>
                <a:cs typeface="Arial" panose="020B0604020202020204" pitchFamily="34" charset="0"/>
              </a:rPr>
              <a:pPr algn="ctr">
                <a:buClr>
                  <a:srgbClr val="000000"/>
                </a:buClr>
                <a:buSzPct val="25000"/>
              </a:pPr>
              <a:t>33</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810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sp>
        <p:nvSpPr>
          <p:cNvPr id="1846" name="Shape 1846"/>
          <p:cNvSpPr txBox="1">
            <a:spLocks noGrp="1"/>
          </p:cNvSpPr>
          <p:nvPr>
            <p:ph type="body" idx="1"/>
          </p:nvPr>
        </p:nvSpPr>
        <p:spPr>
          <a:xfrm>
            <a:off x="0" y="2057400"/>
            <a:ext cx="9144000" cy="3657600"/>
          </a:xfrm>
          <a:prstGeom prst="rect">
            <a:avLst/>
          </a:prstGeom>
          <a:noFill/>
          <a:ln>
            <a:noFill/>
          </a:ln>
        </p:spPr>
        <p:txBody>
          <a:bodyPr lIns="91350" tIns="45666" rIns="91350" bIns="45666" anchor="t" anchorCtr="0">
            <a:noAutofit/>
          </a:bodyPr>
          <a:lstStyle/>
          <a:p>
            <a:pPr marL="0" indent="0">
              <a:spcBef>
                <a:spcPts val="0"/>
              </a:spcBef>
              <a:buSzPct val="25000"/>
            </a:pPr>
            <a:endParaRPr sz="3100"/>
          </a:p>
          <a:p>
            <a:pPr marL="0" indent="0">
              <a:spcBef>
                <a:spcPts val="562"/>
              </a:spcBef>
              <a:buSzPct val="25000"/>
            </a:pPr>
            <a:r>
              <a:rPr lang="en-US" sz="2800"/>
              <a:t/>
            </a:r>
            <a:br>
              <a:rPr lang="en-US" sz="2800"/>
            </a:br>
            <a:endParaRPr lang="en-US" sz="2800"/>
          </a:p>
          <a:p>
            <a:pPr marL="0" indent="0">
              <a:buSzPct val="25000"/>
            </a:pPr>
            <a:endParaRPr/>
          </a:p>
        </p:txBody>
      </p:sp>
      <p:sp>
        <p:nvSpPr>
          <p:cNvPr id="1847" name="Shape 1847"/>
          <p:cNvSpPr txBox="1"/>
          <p:nvPr/>
        </p:nvSpPr>
        <p:spPr>
          <a:xfrm>
            <a:off x="395288" y="1412776"/>
            <a:ext cx="8229600" cy="1143000"/>
          </a:xfrm>
          <a:prstGeom prst="rect">
            <a:avLst/>
          </a:prstGeom>
          <a:noFill/>
          <a:ln>
            <a:noFill/>
          </a:ln>
        </p:spPr>
        <p:txBody>
          <a:bodyPr lIns="91350" tIns="45666" rIns="91350" bIns="45666" anchor="t" anchorCtr="0">
            <a:noAutofit/>
          </a:bodyPr>
          <a:lstStyle/>
          <a:p>
            <a:pPr algn="ctr" defTabSz="642717">
              <a:buSzPct val="25000"/>
            </a:pPr>
            <a:r>
              <a:rPr lang="en-US" sz="3200" kern="0">
                <a:solidFill>
                  <a:srgbClr val="4D4D4D"/>
                </a:solidFill>
                <a:cs typeface="Arial"/>
                <a:sym typeface="Arial"/>
              </a:rPr>
              <a:t>Audience Questions &amp; Comments</a:t>
            </a:r>
          </a:p>
        </p:txBody>
      </p:sp>
      <p:pic>
        <p:nvPicPr>
          <p:cNvPr id="1848" name="Shape 1848" descr="Orange and white image of a question mark."/>
          <p:cNvPicPr preferRelativeResize="0"/>
          <p:nvPr/>
        </p:nvPicPr>
        <p:blipFill rotWithShape="1">
          <a:blip r:embed="rId3">
            <a:alphaModFix/>
          </a:blip>
          <a:srcRect/>
          <a:stretch/>
        </p:blipFill>
        <p:spPr>
          <a:xfrm>
            <a:off x="3543943" y="2971800"/>
            <a:ext cx="1924050" cy="1760536"/>
          </a:xfrm>
          <a:prstGeom prst="rect">
            <a:avLst/>
          </a:prstGeom>
          <a:noFill/>
          <a:ln>
            <a:noFill/>
          </a:ln>
        </p:spPr>
      </p:pic>
      <p:sp>
        <p:nvSpPr>
          <p:cNvPr id="7"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latin typeface="Arial" panose="020B0604020202020204" pitchFamily="34" charset="0"/>
                <a:cs typeface="Arial" panose="020B0604020202020204" pitchFamily="34" charset="0"/>
              </a:rPr>
              <a:pPr algn="ctr">
                <a:buClr>
                  <a:srgbClr val="000000"/>
                </a:buClr>
                <a:buSzPct val="25000"/>
              </a:pPr>
              <a:t>34</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997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057400"/>
            <a:ext cx="9144000" cy="3657600"/>
          </a:xfrm>
        </p:spPr>
        <p:txBody>
          <a:bodyPr>
            <a:normAutofit/>
          </a:bodyPr>
          <a:lstStyle/>
          <a:p>
            <a:pPr marL="0" indent="0" eaLnBrk="1" hangingPunct="1">
              <a:defRPr/>
            </a:pPr>
            <a:endParaRPr lang="en-US" sz="3100" dirty="0" smtClean="0"/>
          </a:p>
          <a:p>
            <a:pPr marL="0" indent="0" eaLnBrk="1" hangingPunct="1">
              <a:defRPr/>
            </a:pPr>
            <a:r>
              <a:rPr lang="en-US" sz="2800" dirty="0" smtClean="0"/>
              <a:t/>
            </a:r>
            <a:br>
              <a:rPr lang="en-US" sz="2800" dirty="0" smtClean="0"/>
            </a:br>
            <a:endParaRPr lang="en-US" sz="2800" dirty="0" smtClean="0"/>
          </a:p>
          <a:p>
            <a:pPr marL="0" indent="0" eaLnBrk="1" hangingPunct="1">
              <a:buClr>
                <a:srgbClr val="FFFF00"/>
              </a:buClr>
              <a:defRPr/>
            </a:pPr>
            <a:endParaRPr lang="en-US" dirty="0" smtClean="0"/>
          </a:p>
          <a:p>
            <a:pPr marL="0" indent="0" eaLnBrk="1" hangingPunct="1">
              <a:buClr>
                <a:srgbClr val="FFFF00"/>
              </a:buClr>
              <a:defRPr/>
            </a:pPr>
            <a:endParaRPr lang="en-US" dirty="0" smtClean="0"/>
          </a:p>
        </p:txBody>
      </p:sp>
      <p:sp>
        <p:nvSpPr>
          <p:cNvPr id="167938" name="Title 1"/>
          <p:cNvSpPr txBox="1">
            <a:spLocks/>
          </p:cNvSpPr>
          <p:nvPr/>
        </p:nvSpPr>
        <p:spPr bwMode="auto">
          <a:xfrm>
            <a:off x="395288" y="1447800"/>
            <a:ext cx="8229600" cy="1143000"/>
          </a:xfrm>
          <a:prstGeom prst="rect">
            <a:avLst/>
          </a:prstGeom>
          <a:noFill/>
          <a:ln w="9525">
            <a:noFill/>
            <a:miter lim="800000"/>
            <a:headEnd/>
            <a:tailEnd/>
          </a:ln>
        </p:spPr>
        <p:txBody>
          <a:bodyPr>
            <a:prstTxWarp prst="textNoShape">
              <a:avLst/>
            </a:prstTxWarp>
          </a:bodyPr>
          <a:lstStyle/>
          <a:p>
            <a:pPr algn="ctr" defTabSz="455613" eaLnBrk="0" fontAlgn="base" hangingPunct="0">
              <a:spcBef>
                <a:spcPct val="0"/>
              </a:spcBef>
              <a:spcAft>
                <a:spcPct val="0"/>
              </a:spcAft>
            </a:pPr>
            <a:r>
              <a:rPr lang="en-US" sz="3200" dirty="0" smtClean="0">
                <a:solidFill>
                  <a:srgbClr val="4D4D4D"/>
                </a:solidFill>
                <a:ea typeface="ＭＳ Ｐゴシック" pitchFamily="-72" charset="-128"/>
              </a:rPr>
              <a:t>Audience Question</a:t>
            </a:r>
            <a:endParaRPr lang="en-US" sz="3200" dirty="0">
              <a:solidFill>
                <a:srgbClr val="4D4D4D"/>
              </a:solidFill>
              <a:ea typeface="ＭＳ Ｐゴシック" pitchFamily="-72" charset="-128"/>
            </a:endParaRPr>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75693" y="1556814"/>
            <a:ext cx="1313215" cy="1201613"/>
          </a:xfrm>
          <a:prstGeom prst="rect">
            <a:avLst/>
          </a:prstGeom>
          <a:noFill/>
          <a:ln w="9525">
            <a:noFill/>
            <a:miter lim="800000"/>
            <a:headEnd/>
            <a:tailEnd/>
          </a:ln>
        </p:spPr>
      </p:pic>
      <p:sp>
        <p:nvSpPr>
          <p:cNvPr id="2" name="Rectangle 1"/>
          <p:cNvSpPr/>
          <p:nvPr/>
        </p:nvSpPr>
        <p:spPr>
          <a:xfrm>
            <a:off x="454166" y="2133600"/>
            <a:ext cx="7089634" cy="3539430"/>
          </a:xfrm>
          <a:prstGeom prst="rect">
            <a:avLst/>
          </a:prstGeom>
        </p:spPr>
        <p:txBody>
          <a:bodyPr wrap="square">
            <a:spAutoFit/>
          </a:bodyPr>
          <a:lstStyle/>
          <a:p>
            <a:r>
              <a:rPr lang="en-US" sz="2800" dirty="0">
                <a:solidFill>
                  <a:srgbClr val="006666"/>
                </a:solidFill>
              </a:rPr>
              <a:t>Is the evaluation of individual volunteers a routine practice </a:t>
            </a:r>
            <a:r>
              <a:rPr lang="en-US" sz="2800" dirty="0" smtClean="0">
                <a:solidFill>
                  <a:srgbClr val="006666"/>
                </a:solidFill>
              </a:rPr>
              <a:t>at your </a:t>
            </a:r>
            <a:r>
              <a:rPr lang="en-US" sz="2800" dirty="0">
                <a:solidFill>
                  <a:srgbClr val="006666"/>
                </a:solidFill>
              </a:rPr>
              <a:t>museum? </a:t>
            </a:r>
            <a:endParaRPr lang="en-US" sz="2800" dirty="0" smtClean="0">
              <a:solidFill>
                <a:srgbClr val="006666"/>
              </a:solidFill>
            </a:endParaRPr>
          </a:p>
          <a:p>
            <a:endParaRPr lang="en-US" sz="2800" dirty="0">
              <a:solidFill>
                <a:srgbClr val="006666"/>
              </a:solidFill>
            </a:endParaRPr>
          </a:p>
          <a:p>
            <a:r>
              <a:rPr lang="en-US" sz="2800" dirty="0" smtClean="0">
                <a:solidFill>
                  <a:srgbClr val="006666"/>
                </a:solidFill>
              </a:rPr>
              <a:t>If </a:t>
            </a:r>
            <a:r>
              <a:rPr lang="en-US" sz="2800" dirty="0">
                <a:solidFill>
                  <a:srgbClr val="006666"/>
                </a:solidFill>
              </a:rPr>
              <a:t>“yes” how often:</a:t>
            </a:r>
          </a:p>
          <a:p>
            <a:pPr marL="457200" indent="-457200">
              <a:buFont typeface="Arial" panose="020B0604020202020204" pitchFamily="34" charset="0"/>
              <a:buChar char="•"/>
            </a:pPr>
            <a:r>
              <a:rPr lang="en-US" sz="2800" dirty="0" smtClean="0">
                <a:solidFill>
                  <a:srgbClr val="006666"/>
                </a:solidFill>
              </a:rPr>
              <a:t>Monthly</a:t>
            </a:r>
          </a:p>
          <a:p>
            <a:pPr marL="457200" indent="-457200">
              <a:buFont typeface="Arial" panose="020B0604020202020204" pitchFamily="34" charset="0"/>
              <a:buChar char="•"/>
            </a:pPr>
            <a:r>
              <a:rPr lang="en-US" sz="2800" dirty="0" smtClean="0">
                <a:solidFill>
                  <a:srgbClr val="006666"/>
                </a:solidFill>
              </a:rPr>
              <a:t>Every </a:t>
            </a:r>
            <a:r>
              <a:rPr lang="en-US" sz="2800" dirty="0">
                <a:solidFill>
                  <a:srgbClr val="006666"/>
                </a:solidFill>
              </a:rPr>
              <a:t>3-4 </a:t>
            </a:r>
            <a:r>
              <a:rPr lang="en-US" sz="2800" dirty="0" smtClean="0">
                <a:solidFill>
                  <a:srgbClr val="006666"/>
                </a:solidFill>
              </a:rPr>
              <a:t>months</a:t>
            </a:r>
          </a:p>
          <a:p>
            <a:pPr marL="457200" indent="-457200">
              <a:buFont typeface="Arial" panose="020B0604020202020204" pitchFamily="34" charset="0"/>
              <a:buChar char="•"/>
            </a:pPr>
            <a:r>
              <a:rPr lang="en-US" sz="2800" dirty="0" smtClean="0">
                <a:solidFill>
                  <a:srgbClr val="006666"/>
                </a:solidFill>
              </a:rPr>
              <a:t>Every </a:t>
            </a:r>
            <a:r>
              <a:rPr lang="en-US" sz="2800" dirty="0">
                <a:solidFill>
                  <a:srgbClr val="006666"/>
                </a:solidFill>
              </a:rPr>
              <a:t>6 </a:t>
            </a:r>
            <a:r>
              <a:rPr lang="en-US" sz="2800" dirty="0" smtClean="0">
                <a:solidFill>
                  <a:srgbClr val="006666"/>
                </a:solidFill>
              </a:rPr>
              <a:t>months</a:t>
            </a:r>
          </a:p>
          <a:p>
            <a:pPr marL="457200" indent="-457200">
              <a:buFont typeface="Arial" panose="020B0604020202020204" pitchFamily="34" charset="0"/>
              <a:buChar char="•"/>
            </a:pPr>
            <a:r>
              <a:rPr lang="en-US" sz="2800" dirty="0" smtClean="0">
                <a:solidFill>
                  <a:srgbClr val="006666"/>
                </a:solidFill>
              </a:rPr>
              <a:t>Once </a:t>
            </a:r>
            <a:r>
              <a:rPr lang="en-US" sz="2800" dirty="0">
                <a:solidFill>
                  <a:srgbClr val="006666"/>
                </a:solidFill>
              </a:rPr>
              <a:t>a year</a:t>
            </a:r>
          </a:p>
        </p:txBody>
      </p:sp>
      <p:sp>
        <p:nvSpPr>
          <p:cNvPr id="7"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latin typeface="Arial" panose="020B0604020202020204" pitchFamily="34" charset="0"/>
                <a:cs typeface="Arial" panose="020B0604020202020204" pitchFamily="34" charset="0"/>
              </a:rPr>
              <a:pPr algn="ctr">
                <a:buClr>
                  <a:srgbClr val="000000"/>
                </a:buClr>
                <a:buSzPct val="25000"/>
              </a:pPr>
              <a:t>35</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019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1-Border.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descr="04.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descr="Slide 9: &#10;&#10;A slide with an illustration of a brain and the word “Overload”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descr="Slide 41: &#10;&#10;A slide that has a large title and text that reads:&#10;The title reads: Question: &#10;The text reads: What happens when linear and non-linear worlds collide in your institution?&#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Shape 1517"/>
          <p:cNvPicPr preferRelativeResize="0"/>
          <p:nvPr/>
        </p:nvPicPr>
        <p:blipFill rotWithShape="1">
          <a:blip r:embed="rId6">
            <a:alphaModFix/>
          </a:blip>
          <a:srcRect/>
          <a:stretch/>
        </p:blipFill>
        <p:spPr>
          <a:xfrm>
            <a:off x="0" y="-76200"/>
            <a:ext cx="9144000" cy="7025813"/>
          </a:xfrm>
          <a:prstGeom prst="rect">
            <a:avLst/>
          </a:prstGeom>
          <a:noFill/>
          <a:ln>
            <a:noFill/>
          </a:ln>
        </p:spPr>
      </p:pic>
      <p:sp>
        <p:nvSpPr>
          <p:cNvPr id="9"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bg1"/>
                </a:solidFill>
                <a:latin typeface="Arial" panose="020B0604020202020204" pitchFamily="34" charset="0"/>
                <a:cs typeface="Arial" panose="020B0604020202020204" pitchFamily="34" charset="0"/>
              </a:rPr>
              <a:pPr algn="ctr">
                <a:buClr>
                  <a:srgbClr val="000000"/>
                </a:buClr>
                <a:buSzPct val="25000"/>
              </a:pPr>
              <a:t>36</a:t>
            </a:fld>
            <a:endParaRPr lang="en-US" sz="1400" dirty="0">
              <a:solidFill>
                <a:schemeClr val="bg1"/>
              </a:solidFill>
              <a:latin typeface="Arial" panose="020B0604020202020204" pitchFamily="34" charset="0"/>
              <a:cs typeface="Arial" panose="020B0604020202020204" pitchFamily="34" charset="0"/>
            </a:endParaRPr>
          </a:p>
        </p:txBody>
      </p:sp>
      <p:sp>
        <p:nvSpPr>
          <p:cNvPr id="8" name="Shape 1198"/>
          <p:cNvSpPr txBox="1"/>
          <p:nvPr/>
        </p:nvSpPr>
        <p:spPr>
          <a:xfrm>
            <a:off x="1043610" y="3823462"/>
            <a:ext cx="6696844" cy="2424938"/>
          </a:xfrm>
          <a:prstGeom prst="rect">
            <a:avLst/>
          </a:prstGeom>
          <a:noFill/>
          <a:ln>
            <a:noFill/>
          </a:ln>
        </p:spPr>
        <p:txBody>
          <a:bodyPr lIns="91321" tIns="45652" rIns="91321" bIns="45652" anchor="t" anchorCtr="0">
            <a:noAutofit/>
          </a:bodyPr>
          <a:lstStyle/>
          <a:p>
            <a:pPr>
              <a:buSzPct val="25000"/>
            </a:pPr>
            <a:r>
              <a:rPr lang="en-US" sz="3600" kern="0" dirty="0" smtClean="0">
                <a:solidFill>
                  <a:srgbClr val="006666"/>
                </a:solidFill>
                <a:latin typeface="Arial" panose="020B0604020202020204" pitchFamily="34" charset="0"/>
                <a:cs typeface="Arial" panose="020B0604020202020204" pitchFamily="34" charset="0"/>
                <a:sym typeface="Arial"/>
              </a:rPr>
              <a:t>Evaluating Volunteers at </a:t>
            </a:r>
          </a:p>
          <a:p>
            <a:pPr>
              <a:buSzPct val="25000"/>
            </a:pPr>
            <a:r>
              <a:rPr lang="en-US" sz="3600" kern="0" dirty="0">
                <a:solidFill>
                  <a:srgbClr val="006666"/>
                </a:solidFill>
                <a:latin typeface="Arial" panose="020B0604020202020204" pitchFamily="34" charset="0"/>
                <a:cs typeface="Arial" panose="020B0604020202020204" pitchFamily="34" charset="0"/>
                <a:sym typeface="Arial"/>
              </a:rPr>
              <a:t> </a:t>
            </a:r>
            <a:r>
              <a:rPr lang="en-US" sz="3600" kern="0" dirty="0" smtClean="0">
                <a:solidFill>
                  <a:srgbClr val="006666"/>
                </a:solidFill>
                <a:latin typeface="Arial" panose="020B0604020202020204" pitchFamily="34" charset="0"/>
                <a:cs typeface="Arial" panose="020B0604020202020204" pitchFamily="34" charset="0"/>
                <a:sym typeface="Arial"/>
              </a:rPr>
              <a:t> Philadelphia’s Magic </a:t>
            </a:r>
          </a:p>
          <a:p>
            <a:pPr>
              <a:buSzPct val="25000"/>
            </a:pPr>
            <a:r>
              <a:rPr lang="en-US" sz="3600" kern="0" dirty="0">
                <a:solidFill>
                  <a:srgbClr val="006666"/>
                </a:solidFill>
                <a:latin typeface="Arial" panose="020B0604020202020204" pitchFamily="34" charset="0"/>
                <a:cs typeface="Arial" panose="020B0604020202020204" pitchFamily="34" charset="0"/>
                <a:sym typeface="Arial"/>
              </a:rPr>
              <a:t> </a:t>
            </a:r>
            <a:r>
              <a:rPr lang="en-US" sz="3600" kern="0" dirty="0" smtClean="0">
                <a:solidFill>
                  <a:srgbClr val="006666"/>
                </a:solidFill>
                <a:latin typeface="Arial" panose="020B0604020202020204" pitchFamily="34" charset="0"/>
                <a:cs typeface="Arial" panose="020B0604020202020204" pitchFamily="34" charset="0"/>
                <a:sym typeface="Arial"/>
              </a:rPr>
              <a:t>   Gardens</a:t>
            </a:r>
            <a:r>
              <a:rPr lang="en-US" sz="3600" b="1" kern="0" dirty="0">
                <a:solidFill>
                  <a:srgbClr val="006666"/>
                </a:solidFill>
                <a:cs typeface="Arial"/>
                <a:sym typeface="Arial"/>
              </a:rPr>
              <a:t/>
            </a:r>
            <a:br>
              <a:rPr lang="en-US" sz="3600" b="1" kern="0" dirty="0">
                <a:solidFill>
                  <a:srgbClr val="006666"/>
                </a:solidFill>
                <a:cs typeface="Arial"/>
                <a:sym typeface="Arial"/>
              </a:rPr>
            </a:br>
            <a:endParaRPr lang="en-US" sz="3600" b="1" kern="0" dirty="0">
              <a:solidFill>
                <a:srgbClr val="006666"/>
              </a:solidFill>
              <a:cs typeface="Arial"/>
              <a:sym typeface="Arial"/>
            </a:endParaRPr>
          </a:p>
        </p:txBody>
      </p:sp>
    </p:spTree>
    <p:extLst>
      <p:ext uri="{BB962C8B-B14F-4D97-AF65-F5344CB8AC3E}">
        <p14:creationId xmlns:p14="http://schemas.microsoft.com/office/powerpoint/2010/main" val="3838581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209800" y="2133600"/>
            <a:ext cx="60198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dirty="0">
                <a:solidFill>
                  <a:srgbClr val="006666"/>
                </a:solidFill>
                <a:latin typeface="Arial" panose="020B0604020202020204" pitchFamily="34" charset="0"/>
                <a:cs typeface="Arial" panose="020B0604020202020204" pitchFamily="34" charset="0"/>
              </a:rPr>
              <a:t>Olivia </a:t>
            </a:r>
            <a:r>
              <a:rPr lang="en-US" sz="2400" b="1" dirty="0" err="1">
                <a:solidFill>
                  <a:srgbClr val="006666"/>
                </a:solidFill>
                <a:latin typeface="Arial" panose="020B0604020202020204" pitchFamily="34" charset="0"/>
                <a:cs typeface="Arial" panose="020B0604020202020204" pitchFamily="34" charset="0"/>
              </a:rPr>
              <a:t>Edlund</a:t>
            </a:r>
            <a:endParaRPr lang="en-US" sz="2400" b="1" dirty="0">
              <a:solidFill>
                <a:srgbClr val="006666"/>
              </a:solidFill>
              <a:latin typeface="Arial" panose="020B0604020202020204" pitchFamily="34" charset="0"/>
              <a:cs typeface="Arial" panose="020B0604020202020204" pitchFamily="34" charset="0"/>
            </a:endParaRPr>
          </a:p>
          <a:p>
            <a:r>
              <a:rPr lang="en-US" sz="2400" dirty="0">
                <a:solidFill>
                  <a:srgbClr val="006666"/>
                </a:solidFill>
                <a:latin typeface="Arial" panose="020B0604020202020204" pitchFamily="34" charset="0"/>
                <a:cs typeface="Arial" panose="020B0604020202020204" pitchFamily="34" charset="0"/>
              </a:rPr>
              <a:t>Education and Outreach Manager</a:t>
            </a:r>
          </a:p>
          <a:p>
            <a:r>
              <a:rPr lang="en-US" sz="2400" dirty="0">
                <a:solidFill>
                  <a:srgbClr val="006666"/>
                </a:solidFill>
                <a:latin typeface="Arial" panose="020B0604020202020204" pitchFamily="34" charset="0"/>
                <a:cs typeface="Arial" panose="020B0604020202020204" pitchFamily="34" charset="0"/>
              </a:rPr>
              <a:t>Philadelphia Magic Gardens</a:t>
            </a:r>
          </a:p>
          <a:p>
            <a:r>
              <a:rPr lang="en-US" sz="2400" dirty="0">
                <a:solidFill>
                  <a:srgbClr val="006666"/>
                </a:solidFill>
                <a:latin typeface="Arial" panose="020B0604020202020204" pitchFamily="34" charset="0"/>
                <a:cs typeface="Arial" panose="020B0604020202020204" pitchFamily="34" charset="0"/>
              </a:rPr>
              <a:t>oedlund@phillymagicgardens.org</a:t>
            </a:r>
          </a:p>
          <a:p>
            <a:pPr defTabSz="914400" eaLnBrk="0" fontAlgn="base" hangingPunct="0">
              <a:spcBef>
                <a:spcPct val="0"/>
              </a:spcBef>
              <a:spcAft>
                <a:spcPct val="0"/>
              </a:spcAft>
            </a:pPr>
            <a:endParaRPr lang="en-US" dirty="0" smtClean="0">
              <a:solidFill>
                <a:srgbClr val="8ACACB">
                  <a:lumMod val="50000"/>
                </a:srgbClr>
              </a:solidFill>
              <a:ea typeface="ＭＳ Ｐゴシック" pitchFamily="-72" charset="-128"/>
              <a:cs typeface="Arial" charset="0"/>
            </a:endParaRPr>
          </a:p>
          <a:p>
            <a:pPr defTabSz="914400" eaLnBrk="0" fontAlgn="base" hangingPunct="0">
              <a:spcBef>
                <a:spcPct val="0"/>
              </a:spcBef>
              <a:spcAft>
                <a:spcPct val="0"/>
              </a:spcAft>
            </a:pPr>
            <a:endParaRPr lang="en-US" dirty="0">
              <a:solidFill>
                <a:srgbClr val="8ACACB">
                  <a:lumMod val="50000"/>
                </a:srgbClr>
              </a:solidFill>
              <a:ea typeface="ＭＳ Ｐゴシック" pitchFamily="-72" charset="-128"/>
              <a:cs typeface="Arial" charset="0"/>
            </a:endParaRPr>
          </a:p>
        </p:txBody>
      </p:sp>
      <p:pic>
        <p:nvPicPr>
          <p:cNvPr id="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4400" y="2293330"/>
            <a:ext cx="1241200" cy="144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61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zzle_Image_FINAL.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15514218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667020"/>
            <a:ext cx="8229600" cy="3459163"/>
          </a:xfrm>
        </p:spPr>
        <p:txBody>
          <a:bodyPr>
            <a:normAutofit lnSpcReduction="10000"/>
          </a:bodyPr>
          <a:lstStyle/>
          <a:p>
            <a:r>
              <a:rPr lang="en-US" dirty="0" smtClean="0">
                <a:latin typeface="Arial" pitchFamily="34" charset="0"/>
                <a:cs typeface="Arial" pitchFamily="34" charset="0"/>
              </a:rPr>
              <a:t>Opened as a museum in 2008, </a:t>
            </a:r>
          </a:p>
          <a:p>
            <a:pPr>
              <a:buNone/>
            </a:pPr>
            <a:r>
              <a:rPr lang="en-US" dirty="0">
                <a:latin typeface="Arial" pitchFamily="34" charset="0"/>
                <a:cs typeface="Arial" pitchFamily="34" charset="0"/>
              </a:rPr>
              <a:t> </a:t>
            </a:r>
            <a:r>
              <a:rPr lang="en-US" dirty="0" smtClean="0">
                <a:latin typeface="Arial" pitchFamily="34" charset="0"/>
                <a:cs typeface="Arial" pitchFamily="34" charset="0"/>
              </a:rPr>
              <a:t>  volunteer program began in 2013</a:t>
            </a:r>
          </a:p>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75% of visitors are millennials, </a:t>
            </a:r>
          </a:p>
          <a:p>
            <a:pPr>
              <a:buNone/>
            </a:pPr>
            <a:r>
              <a:rPr lang="en-US" dirty="0">
                <a:latin typeface="Arial" pitchFamily="34" charset="0"/>
                <a:cs typeface="Arial" pitchFamily="34" charset="0"/>
              </a:rPr>
              <a:t> </a:t>
            </a:r>
            <a:r>
              <a:rPr lang="en-US" dirty="0" smtClean="0">
                <a:latin typeface="Arial" pitchFamily="34" charset="0"/>
                <a:cs typeface="Arial" pitchFamily="34" charset="0"/>
              </a:rPr>
              <a:t>  91% of volunteers are millennials, </a:t>
            </a:r>
          </a:p>
          <a:p>
            <a:pPr>
              <a:buNone/>
            </a:pPr>
            <a:r>
              <a:rPr lang="en-US" dirty="0" smtClean="0">
                <a:latin typeface="Arial" pitchFamily="34" charset="0"/>
                <a:cs typeface="Arial" pitchFamily="34" charset="0"/>
              </a:rPr>
              <a:t>   95% of staff are millennials</a:t>
            </a:r>
            <a:endParaRPr lang="en-US" dirty="0">
              <a:latin typeface="Arial" pitchFamily="34" charset="0"/>
              <a:cs typeface="Arial" pitchFamily="34" charset="0"/>
            </a:endParaRPr>
          </a:p>
        </p:txBody>
      </p:sp>
      <p:pic>
        <p:nvPicPr>
          <p:cNvPr id="4" name="Picture 3" descr="PMG_Logo_Large_Cropped.png"/>
          <p:cNvPicPr>
            <a:picLocks noChangeAspect="1"/>
          </p:cNvPicPr>
          <p:nvPr/>
        </p:nvPicPr>
        <p:blipFill>
          <a:blip r:embed="rId2" cstate="print"/>
          <a:stretch>
            <a:fillRect/>
          </a:stretch>
        </p:blipFill>
        <p:spPr>
          <a:xfrm>
            <a:off x="-152400" y="-76200"/>
            <a:ext cx="6400800" cy="2765146"/>
          </a:xfrm>
          <a:prstGeom prst="rect">
            <a:avLst/>
          </a:prstGeom>
        </p:spPr>
      </p:pic>
    </p:spTree>
    <p:extLst>
      <p:ext uri="{BB962C8B-B14F-4D97-AF65-F5344CB8AC3E}">
        <p14:creationId xmlns:p14="http://schemas.microsoft.com/office/powerpoint/2010/main" val="979203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447800"/>
            <a:ext cx="9144000" cy="1143000"/>
          </a:xfrm>
          <a:prstGeom prst="rect">
            <a:avLst/>
          </a:prstGeom>
        </p:spPr>
        <p:txBody>
          <a:bodyPr/>
          <a:lstStyle/>
          <a:p>
            <a:pPr algn="ctr" defTabSz="457144">
              <a:spcBef>
                <a:spcPct val="0"/>
              </a:spcBef>
              <a:defRPr/>
            </a:pPr>
            <a:r>
              <a:rPr lang="en-US" sz="3200" dirty="0" smtClean="0">
                <a:solidFill>
                  <a:srgbClr val="4D4D4D"/>
                </a:solidFill>
                <a:ea typeface="ＭＳ Ｐゴシック" pitchFamily="-72" charset="-128"/>
                <a:cs typeface="Arial" charset="0"/>
              </a:rPr>
              <a:t>In Collaboration with</a:t>
            </a:r>
          </a:p>
          <a:p>
            <a:pPr algn="ctr" defTabSz="457144">
              <a:spcBef>
                <a:spcPct val="0"/>
              </a:spcBef>
              <a:defRPr/>
            </a:pPr>
            <a:endParaRPr lang="en-US" sz="4800" dirty="0" smtClean="0">
              <a:solidFill>
                <a:srgbClr val="4D4D4D"/>
              </a:solidFill>
              <a:ea typeface="ＭＳ Ｐゴシック" pitchFamily="-72" charset="-128"/>
              <a:cs typeface="Arial" charset="0"/>
            </a:endParaRPr>
          </a:p>
          <a:p>
            <a:pPr algn="ctr" defTabSz="457144">
              <a:spcBef>
                <a:spcPct val="0"/>
              </a:spcBef>
              <a:defRPr/>
            </a:pPr>
            <a:endParaRPr lang="en-US" sz="3200" dirty="0">
              <a:solidFill>
                <a:srgbClr val="4D4D4D"/>
              </a:solidFill>
              <a:ea typeface="ＭＳ Ｐゴシック" pitchFamily="-72" charset="-128"/>
              <a:cs typeface="Arial" charset="0"/>
            </a:endParaRPr>
          </a:p>
          <a:p>
            <a:pPr algn="ctr" defTabSz="457144">
              <a:spcBef>
                <a:spcPct val="0"/>
              </a:spcBef>
              <a:defRPr/>
            </a:pPr>
            <a:endParaRPr lang="en-US" sz="3200" dirty="0" smtClean="0">
              <a:solidFill>
                <a:srgbClr val="4D4D4D"/>
              </a:solidFill>
              <a:ea typeface="ＭＳ Ｐゴシック" pitchFamily="-72" charset="-128"/>
              <a:cs typeface="Arial" charset="0"/>
            </a:endParaRPr>
          </a:p>
          <a:p>
            <a:pPr algn="ctr" defTabSz="457144">
              <a:spcBef>
                <a:spcPct val="0"/>
              </a:spcBef>
              <a:defRPr/>
            </a:pPr>
            <a:endParaRPr lang="en-US" sz="3200" dirty="0">
              <a:solidFill>
                <a:srgbClr val="4D4D4D"/>
              </a:solidFill>
              <a:ea typeface="ＭＳ Ｐゴシック" pitchFamily="-72" charset="-128"/>
              <a:cs typeface="Arial" charset="0"/>
            </a:endParaRPr>
          </a:p>
          <a:p>
            <a:pPr algn="ctr" defTabSz="457144">
              <a:spcBef>
                <a:spcPct val="0"/>
              </a:spcBef>
              <a:defRPr/>
            </a:pPr>
            <a:endParaRPr lang="en-US" sz="3200" dirty="0" smtClean="0">
              <a:solidFill>
                <a:srgbClr val="4D4D4D"/>
              </a:solidFill>
              <a:ea typeface="ＭＳ Ｐゴシック" pitchFamily="-72" charset="-128"/>
              <a:cs typeface="Arial" charset="0"/>
            </a:endParaRPr>
          </a:p>
          <a:p>
            <a:pPr algn="ctr" defTabSz="457144">
              <a:spcBef>
                <a:spcPct val="0"/>
              </a:spcBef>
              <a:defRPr/>
            </a:pPr>
            <a:endParaRPr lang="en-US" sz="3200" dirty="0" smtClean="0">
              <a:solidFill>
                <a:srgbClr val="4D4D4D"/>
              </a:solidFill>
              <a:ea typeface="ＭＳ Ｐゴシック" pitchFamily="-72" charset="-128"/>
              <a:cs typeface="Arial" charset="0"/>
            </a:endParaRPr>
          </a:p>
          <a:p>
            <a:pPr algn="ctr" defTabSz="457144">
              <a:spcBef>
                <a:spcPct val="0"/>
              </a:spcBef>
              <a:defRPr/>
            </a:pPr>
            <a:r>
              <a:rPr lang="en-US" sz="3200" dirty="0" smtClean="0">
                <a:solidFill>
                  <a:srgbClr val="4D4D4D"/>
                </a:solidFill>
                <a:ea typeface="ＭＳ Ｐゴシック" pitchFamily="-72" charset="-128"/>
                <a:cs typeface="Arial" charset="0"/>
              </a:rPr>
              <a:t>A Professional Network </a:t>
            </a:r>
          </a:p>
          <a:p>
            <a:pPr algn="ctr" defTabSz="457144">
              <a:spcBef>
                <a:spcPct val="0"/>
              </a:spcBef>
              <a:defRPr/>
            </a:pPr>
            <a:r>
              <a:rPr lang="en-US" sz="3200" dirty="0" smtClean="0">
                <a:solidFill>
                  <a:srgbClr val="4D4D4D"/>
                </a:solidFill>
                <a:ea typeface="ＭＳ Ｐゴシック" pitchFamily="-72" charset="-128"/>
                <a:cs typeface="Arial" charset="0"/>
              </a:rPr>
              <a:t>of the American Alliance of Museums</a:t>
            </a:r>
            <a:endParaRPr lang="en-US" sz="3200" dirty="0">
              <a:solidFill>
                <a:srgbClr val="4D4D4D"/>
              </a:solidFill>
              <a:ea typeface="ＭＳ Ｐゴシック" pitchFamily="-72" charset="-128"/>
              <a:cs typeface="Arial" charset="0"/>
            </a:endParaRPr>
          </a:p>
        </p:txBody>
      </p:sp>
      <p:sp>
        <p:nvSpPr>
          <p:cNvPr id="9" name="Title 1"/>
          <p:cNvSpPr txBox="1">
            <a:spLocks/>
          </p:cNvSpPr>
          <p:nvPr/>
        </p:nvSpPr>
        <p:spPr bwMode="auto">
          <a:xfrm>
            <a:off x="83231" y="5270617"/>
            <a:ext cx="9144000" cy="609600"/>
          </a:xfrm>
          <a:prstGeom prst="rect">
            <a:avLst/>
          </a:prstGeom>
          <a:noFill/>
          <a:ln w="9525">
            <a:noFill/>
            <a:miter lim="800000"/>
            <a:headEnd/>
            <a:tailEnd/>
          </a:ln>
        </p:spPr>
        <p:txBody>
          <a:bodyPr>
            <a:prstTxWarp prst="textNoShape">
              <a:avLst/>
            </a:prstTxWarp>
          </a:bodyPr>
          <a:lstStyle/>
          <a:p>
            <a:pPr algn="ctr" defTabSz="457144">
              <a:spcBef>
                <a:spcPct val="0"/>
              </a:spcBef>
              <a:defRPr/>
            </a:pPr>
            <a:r>
              <a:rPr lang="en-US" sz="3200" dirty="0" smtClean="0">
                <a:solidFill>
                  <a:prstClr val="white"/>
                </a:solidFill>
                <a:latin typeface="Garamond" pitchFamily="-72" charset="0"/>
                <a:ea typeface="ＭＳ Ｐゴシック" pitchFamily="-72" charset="-128"/>
              </a:rPr>
              <a:t>)</a:t>
            </a:r>
            <a:endParaRPr lang="en-US" sz="3200" dirty="0">
              <a:solidFill>
                <a:prstClr val="white"/>
              </a:solidFill>
              <a:latin typeface="Garamond" pitchFamily="-72" charset="0"/>
              <a:ea typeface="ＭＳ Ｐゴシック" pitchFamily="-72" charset="-128"/>
            </a:endParaRPr>
          </a:p>
        </p:txBody>
      </p:sp>
      <p:sp>
        <p:nvSpPr>
          <p:cNvPr id="8" name="Rounded Rectangle 7"/>
          <p:cNvSpPr/>
          <p:nvPr/>
        </p:nvSpPr>
        <p:spPr>
          <a:xfrm>
            <a:off x="381000" y="2895600"/>
            <a:ext cx="8382000" cy="1219200"/>
          </a:xfrm>
          <a:prstGeom prst="roundRect">
            <a:avLst>
              <a:gd name="adj" fmla="val 4914"/>
            </a:avLst>
          </a:prstGeom>
          <a:solidFill>
            <a:srgbClr val="347576"/>
          </a:solidFill>
          <a:ln w="444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44">
              <a:spcBef>
                <a:spcPct val="0"/>
              </a:spcBef>
              <a:defRPr/>
            </a:pPr>
            <a:r>
              <a:rPr lang="en-US" sz="3200" dirty="0" smtClean="0">
                <a:solidFill>
                  <a:prstClr val="white"/>
                </a:solidFill>
              </a:rPr>
              <a:t>Leadership and Management Network (LMN)</a:t>
            </a:r>
            <a:endParaRPr lang="en-US" sz="3200" dirty="0">
              <a:solidFill>
                <a:prstClr val="white"/>
              </a:solidFill>
            </a:endParaRPr>
          </a:p>
        </p:txBody>
      </p:sp>
      <p:sp>
        <p:nvSpPr>
          <p:cNvPr id="6"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lumMod val="50000"/>
                  </a:schemeClr>
                </a:solidFill>
              </a:rPr>
              <a:pPr algn="ctr">
                <a:buClr>
                  <a:srgbClr val="000000"/>
                </a:buClr>
                <a:buSzPct val="25000"/>
              </a:pPr>
              <a:t>4</a:t>
            </a:fld>
            <a:endParaRPr lang="en-US" sz="1400" dirty="0">
              <a:solidFill>
                <a:schemeClr val="tx1">
                  <a:lumMod val="50000"/>
                </a:schemeClr>
              </a:solidFill>
            </a:endParaRPr>
          </a:p>
        </p:txBody>
      </p:sp>
    </p:spTree>
    <p:extLst>
      <p:ext uri="{BB962C8B-B14F-4D97-AF65-F5344CB8AC3E}">
        <p14:creationId xmlns:p14="http://schemas.microsoft.com/office/powerpoint/2010/main" val="56129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latin typeface="Arial" pitchFamily="34" charset="0"/>
                <a:cs typeface="Arial" pitchFamily="34" charset="0"/>
              </a:rPr>
              <a:t>Evaluation Network</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371600"/>
            <a:ext cx="4114800" cy="1981200"/>
          </a:xfrm>
        </p:spPr>
        <p:txBody>
          <a:bodyPr/>
          <a:lstStyle/>
          <a:p>
            <a:r>
              <a:rPr lang="en-US" sz="2800" dirty="0" smtClean="0">
                <a:latin typeface="Arial" panose="020B0604020202020204" pitchFamily="34" charset="0"/>
                <a:cs typeface="Arial" panose="020B0604020202020204" pitchFamily="34" charset="0"/>
              </a:rPr>
              <a:t>Volunteer Manager</a:t>
            </a:r>
          </a:p>
          <a:p>
            <a:r>
              <a:rPr lang="en-US" sz="2800" dirty="0" smtClean="0">
                <a:latin typeface="Arial" panose="020B0604020202020204" pitchFamily="34" charset="0"/>
                <a:cs typeface="Arial" panose="020B0604020202020204" pitchFamily="34" charset="0"/>
              </a:rPr>
              <a:t>Other staff</a:t>
            </a:r>
          </a:p>
          <a:p>
            <a:r>
              <a:rPr lang="en-US" sz="2800" dirty="0" smtClean="0">
                <a:latin typeface="Arial" panose="020B0604020202020204" pitchFamily="34" charset="0"/>
                <a:cs typeface="Arial" panose="020B0604020202020204" pitchFamily="34" charset="0"/>
              </a:rPr>
              <a:t>Visitors</a:t>
            </a:r>
          </a:p>
          <a:p>
            <a:pPr>
              <a:buNone/>
            </a:pPr>
            <a:endParaRPr lang="en-US" dirty="0"/>
          </a:p>
        </p:txBody>
      </p:sp>
      <p:pic>
        <p:nvPicPr>
          <p:cNvPr id="5" name="Picture 4" descr="IMG_523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0" y="2438400"/>
            <a:ext cx="5600700" cy="3733800"/>
          </a:xfrm>
          <a:prstGeom prst="rect">
            <a:avLst/>
          </a:prstGeom>
        </p:spPr>
      </p:pic>
      <p:sp>
        <p:nvSpPr>
          <p:cNvPr id="6" name="Rectangle 5"/>
          <p:cNvSpPr/>
          <p:nvPr/>
        </p:nvSpPr>
        <p:spPr>
          <a:xfrm>
            <a:off x="533400" y="4038600"/>
            <a:ext cx="2133600" cy="1384995"/>
          </a:xfrm>
          <a:prstGeom prst="rect">
            <a:avLst/>
          </a:prstGeom>
        </p:spPr>
        <p:txBody>
          <a:bodyPr wrap="square">
            <a:spAutoFit/>
          </a:bodyPr>
          <a:lstStyle/>
          <a:p>
            <a:pPr defTabSz="914400"/>
            <a:r>
              <a:rPr lang="en-US" sz="2800" dirty="0" smtClean="0">
                <a:solidFill>
                  <a:prstClr val="black"/>
                </a:solidFill>
                <a:latin typeface="Arial" pitchFamily="34" charset="0"/>
                <a:cs typeface="Arial" pitchFamily="34" charset="0"/>
              </a:rPr>
              <a:t>Mostly informal</a:t>
            </a:r>
          </a:p>
          <a:p>
            <a:pPr defTabSz="914400"/>
            <a:r>
              <a:rPr lang="en-US" sz="2800" dirty="0" smtClean="0">
                <a:solidFill>
                  <a:prstClr val="black"/>
                </a:solidFill>
                <a:latin typeface="Arial" pitchFamily="34" charset="0"/>
                <a:cs typeface="Arial" pitchFamily="34" charset="0"/>
              </a:rPr>
              <a:t>feedback</a:t>
            </a:r>
            <a:endParaRPr lang="en-US"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82764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latin typeface="Arial" pitchFamily="34" charset="0"/>
                <a:cs typeface="Arial" pitchFamily="34" charset="0"/>
              </a:rPr>
              <a:t>Negative Feedback</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219200"/>
            <a:ext cx="8229600" cy="4525963"/>
          </a:xfrm>
        </p:spPr>
        <p:txBody>
          <a:bodyPr>
            <a:normAutofit/>
          </a:bodyPr>
          <a:lstStyle/>
          <a:p>
            <a:r>
              <a:rPr lang="en-US" sz="2800" dirty="0" smtClean="0">
                <a:latin typeface="Arial" panose="020B0604020202020204" pitchFamily="34" charset="0"/>
                <a:cs typeface="Arial" panose="020B0604020202020204" pitchFamily="34" charset="0"/>
              </a:rPr>
              <a:t>Based on volunteer policies (included in handout)</a:t>
            </a:r>
          </a:p>
          <a:p>
            <a:r>
              <a:rPr lang="en-US" sz="2800" dirty="0" smtClean="0">
                <a:latin typeface="Arial" panose="020B0604020202020204" pitchFamily="34" charset="0"/>
                <a:cs typeface="Arial" panose="020B0604020202020204" pitchFamily="34" charset="0"/>
              </a:rPr>
              <a:t>What is the most appropriate way of communicating with the volunteer?</a:t>
            </a:r>
          </a:p>
          <a:p>
            <a:r>
              <a:rPr lang="en-US" sz="2800" dirty="0" smtClean="0">
                <a:latin typeface="Arial" panose="020B0604020202020204" pitchFamily="34" charset="0"/>
                <a:cs typeface="Arial" panose="020B0604020202020204" pitchFamily="34" charset="0"/>
              </a:rPr>
              <a:t>What are the volunteer’s motivations for volunteering?</a:t>
            </a:r>
          </a:p>
          <a:p>
            <a:r>
              <a:rPr lang="en-US" sz="2800" dirty="0" smtClean="0">
                <a:latin typeface="Arial" panose="020B0604020202020204" pitchFamily="34" charset="0"/>
                <a:cs typeface="Arial" panose="020B0604020202020204" pitchFamily="34" charset="0"/>
              </a:rPr>
              <a:t>Retraining vs. discipline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573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latin typeface="Arial" panose="020B0604020202020204" pitchFamily="34" charset="0"/>
                <a:cs typeface="Arial" panose="020B0604020202020204" pitchFamily="34" charset="0"/>
              </a:rPr>
              <a:t>Same scenario, different outcomes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600201"/>
            <a:ext cx="8001000" cy="609600"/>
          </a:xfrm>
        </p:spPr>
        <p:txBody>
          <a:bodyPr>
            <a:normAutofit/>
          </a:bodyPr>
          <a:lstStyle/>
          <a:p>
            <a:pPr algn="ctr">
              <a:buNone/>
            </a:pPr>
            <a:r>
              <a:rPr lang="en-US" dirty="0" smtClean="0">
                <a:latin typeface="Arial" panose="020B0604020202020204" pitchFamily="34" charset="0"/>
                <a:cs typeface="Arial" panose="020B0604020202020204" pitchFamily="34" charset="0"/>
              </a:rPr>
              <a:t>Chronic lateness/absence from shifts</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0" y="3124200"/>
            <a:ext cx="8915400" cy="1066800"/>
          </a:xfrm>
        </p:spPr>
        <p:txBody>
          <a:bodyPr>
            <a:noAutofit/>
          </a:bodyPr>
          <a:lstStyle/>
          <a:p>
            <a:pPr algn="ctr">
              <a:buNone/>
            </a:pPr>
            <a:r>
              <a:rPr lang="en-US" dirty="0" smtClean="0">
                <a:latin typeface="Arial" panose="020B0604020202020204" pitchFamily="34" charset="0"/>
                <a:cs typeface="Arial" panose="020B0604020202020204" pitchFamily="34" charset="0"/>
              </a:rPr>
              <a:t>Email outlining behavior, suggested solution, recognizing their importance </a:t>
            </a:r>
            <a:endParaRPr lang="en-US" dirty="0">
              <a:latin typeface="Arial" panose="020B0604020202020204" pitchFamily="34" charset="0"/>
              <a:cs typeface="Arial" panose="020B0604020202020204" pitchFamily="34" charset="0"/>
            </a:endParaRPr>
          </a:p>
        </p:txBody>
      </p:sp>
      <p:sp>
        <p:nvSpPr>
          <p:cNvPr id="5" name="Down Arrow 4"/>
          <p:cNvSpPr/>
          <p:nvPr/>
        </p:nvSpPr>
        <p:spPr>
          <a:xfrm>
            <a:off x="4191000" y="2438400"/>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Down Arrow 5"/>
          <p:cNvSpPr/>
          <p:nvPr/>
        </p:nvSpPr>
        <p:spPr>
          <a:xfrm>
            <a:off x="4191000" y="4419600"/>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Content Placeholder 2"/>
          <p:cNvSpPr txBox="1">
            <a:spLocks/>
          </p:cNvSpPr>
          <p:nvPr/>
        </p:nvSpPr>
        <p:spPr>
          <a:xfrm>
            <a:off x="457200" y="5181600"/>
            <a:ext cx="8001000" cy="609600"/>
          </a:xfrm>
          <a:prstGeom prst="rect">
            <a:avLst/>
          </a:prstGeom>
        </p:spPr>
        <p:txBody>
          <a:bodyPr vert="horz" lIns="91440" tIns="45720" rIns="91440" bIns="45720" rtlCol="0">
            <a:normAutofit/>
          </a:bodyPr>
          <a:lstStyle/>
          <a:p>
            <a:pPr marL="342900" indent="-342900" algn="ctr" defTabSz="914400">
              <a:spcBef>
                <a:spcPct val="20000"/>
              </a:spcBef>
              <a:buFont typeface="Arial" pitchFamily="34" charset="0"/>
              <a:buNone/>
              <a:defRPr/>
            </a:pPr>
            <a:r>
              <a:rPr lang="en-US" sz="2800" dirty="0" smtClean="0">
                <a:solidFill>
                  <a:prstClr val="black"/>
                </a:solidFill>
                <a:latin typeface="Arial" panose="020B0604020202020204" pitchFamily="34" charset="0"/>
                <a:cs typeface="Arial" panose="020B0604020202020204" pitchFamily="34" charset="0"/>
              </a:rPr>
              <a:t>Volunteers apologized and agreed to solution</a:t>
            </a:r>
          </a:p>
        </p:txBody>
      </p:sp>
    </p:spTree>
    <p:extLst>
      <p:ext uri="{BB962C8B-B14F-4D97-AF65-F5344CB8AC3E}">
        <p14:creationId xmlns:p14="http://schemas.microsoft.com/office/powerpoint/2010/main" val="39744522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1905000" y="2514600"/>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Content Placeholder 2"/>
          <p:cNvSpPr txBox="1">
            <a:spLocks/>
          </p:cNvSpPr>
          <p:nvPr/>
        </p:nvSpPr>
        <p:spPr>
          <a:xfrm>
            <a:off x="76200" y="3200400"/>
            <a:ext cx="4724400" cy="609600"/>
          </a:xfrm>
          <a:prstGeom prst="rect">
            <a:avLst/>
          </a:prstGeom>
        </p:spPr>
        <p:txBody>
          <a:bodyPr vert="horz" lIns="91440" tIns="45720" rIns="91440" bIns="45720" rtlCol="0">
            <a:noAutofit/>
          </a:bodyPr>
          <a:lstStyle/>
          <a:p>
            <a:pPr marL="342900" indent="-342900" algn="ctr" defTabSz="914400">
              <a:spcBef>
                <a:spcPct val="20000"/>
              </a:spcBef>
              <a:buFont typeface="Arial" pitchFamily="34" charset="0"/>
              <a:buNone/>
              <a:defRPr/>
            </a:pPr>
            <a:r>
              <a:rPr lang="en-US" sz="2800" dirty="0" smtClean="0">
                <a:solidFill>
                  <a:prstClr val="black"/>
                </a:solidFill>
                <a:latin typeface="Arial" panose="020B0604020202020204" pitchFamily="34" charset="0"/>
                <a:cs typeface="Arial" panose="020B0604020202020204" pitchFamily="34" charset="0"/>
              </a:rPr>
              <a:t>Absent the following week</a:t>
            </a:r>
          </a:p>
        </p:txBody>
      </p:sp>
      <p:sp>
        <p:nvSpPr>
          <p:cNvPr id="7" name="Content Placeholder 2"/>
          <p:cNvSpPr txBox="1">
            <a:spLocks/>
          </p:cNvSpPr>
          <p:nvPr/>
        </p:nvSpPr>
        <p:spPr>
          <a:xfrm>
            <a:off x="5029200" y="3200400"/>
            <a:ext cx="3733800" cy="609600"/>
          </a:xfrm>
          <a:prstGeom prst="rect">
            <a:avLst/>
          </a:prstGeom>
        </p:spPr>
        <p:txBody>
          <a:bodyPr vert="horz" lIns="91440" tIns="45720" rIns="91440" bIns="45720" rtlCol="0">
            <a:normAutofit/>
          </a:bodyPr>
          <a:lstStyle/>
          <a:p>
            <a:pPr marL="342900" indent="-342900" algn="ctr" defTabSz="914400">
              <a:spcBef>
                <a:spcPct val="20000"/>
              </a:spcBef>
              <a:buFont typeface="Arial" pitchFamily="34" charset="0"/>
              <a:buNone/>
              <a:defRPr/>
            </a:pPr>
            <a:r>
              <a:rPr lang="en-US" sz="2800" dirty="0" smtClean="0">
                <a:solidFill>
                  <a:prstClr val="black"/>
                </a:solidFill>
                <a:latin typeface="Arial" panose="020B0604020202020204" pitchFamily="34" charset="0"/>
                <a:cs typeface="Arial" panose="020B0604020202020204" pitchFamily="34" charset="0"/>
              </a:rPr>
              <a:t>No more offenses</a:t>
            </a:r>
          </a:p>
        </p:txBody>
      </p:sp>
      <p:sp>
        <p:nvSpPr>
          <p:cNvPr id="8" name="Down Arrow 7"/>
          <p:cNvSpPr/>
          <p:nvPr/>
        </p:nvSpPr>
        <p:spPr>
          <a:xfrm>
            <a:off x="6400800" y="2514600"/>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Down Arrow 8"/>
          <p:cNvSpPr/>
          <p:nvPr/>
        </p:nvSpPr>
        <p:spPr>
          <a:xfrm>
            <a:off x="1905000" y="4191000"/>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0" name="Down Arrow 9"/>
          <p:cNvSpPr/>
          <p:nvPr/>
        </p:nvSpPr>
        <p:spPr>
          <a:xfrm>
            <a:off x="6400800" y="4191000"/>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Content Placeholder 2"/>
          <p:cNvSpPr txBox="1">
            <a:spLocks/>
          </p:cNvSpPr>
          <p:nvPr/>
        </p:nvSpPr>
        <p:spPr>
          <a:xfrm>
            <a:off x="457200" y="4724400"/>
            <a:ext cx="3352800" cy="1752600"/>
          </a:xfrm>
          <a:prstGeom prst="rect">
            <a:avLst/>
          </a:prstGeom>
        </p:spPr>
        <p:txBody>
          <a:bodyPr vert="horz" lIns="91440" tIns="45720" rIns="91440" bIns="45720" rtlCol="0">
            <a:noAutofit/>
          </a:bodyPr>
          <a:lstStyle/>
          <a:p>
            <a:pPr marL="342900" indent="-342900" algn="ctr" defTabSz="914400">
              <a:spcBef>
                <a:spcPct val="20000"/>
              </a:spcBef>
              <a:buFont typeface="Arial" pitchFamily="34" charset="0"/>
              <a:buNone/>
              <a:defRPr/>
            </a:pPr>
            <a:r>
              <a:rPr lang="en-US" sz="2800" dirty="0" smtClean="0">
                <a:solidFill>
                  <a:prstClr val="black"/>
                </a:solidFill>
                <a:latin typeface="Arial" panose="020B0604020202020204" pitchFamily="34" charset="0"/>
                <a:cs typeface="Arial" panose="020B0604020202020204" pitchFamily="34" charset="0"/>
              </a:rPr>
              <a:t>Received final warning, never responded</a:t>
            </a:r>
          </a:p>
        </p:txBody>
      </p:sp>
      <p:sp>
        <p:nvSpPr>
          <p:cNvPr id="12" name="Content Placeholder 2"/>
          <p:cNvSpPr txBox="1">
            <a:spLocks/>
          </p:cNvSpPr>
          <p:nvPr/>
        </p:nvSpPr>
        <p:spPr>
          <a:xfrm>
            <a:off x="4724400" y="4724400"/>
            <a:ext cx="3886200" cy="1600200"/>
          </a:xfrm>
          <a:prstGeom prst="rect">
            <a:avLst/>
          </a:prstGeom>
        </p:spPr>
        <p:txBody>
          <a:bodyPr vert="horz" lIns="91440" tIns="45720" rIns="91440" bIns="45720" rtlCol="0">
            <a:noAutofit/>
          </a:bodyPr>
          <a:lstStyle/>
          <a:p>
            <a:pPr marL="342900" indent="-342900" algn="ctr" defTabSz="914400">
              <a:spcBef>
                <a:spcPct val="20000"/>
              </a:spcBef>
              <a:buFont typeface="Arial" pitchFamily="34" charset="0"/>
              <a:buNone/>
              <a:defRPr/>
            </a:pPr>
            <a:r>
              <a:rPr lang="en-US" sz="2800" dirty="0" smtClean="0">
                <a:solidFill>
                  <a:prstClr val="black"/>
                </a:solidFill>
                <a:latin typeface="Arial" panose="020B0604020202020204" pitchFamily="34" charset="0"/>
                <a:cs typeface="Arial" panose="020B0604020202020204" pitchFamily="34" charset="0"/>
              </a:rPr>
              <a:t>Reached highest level of volunteer achievement in 2016</a:t>
            </a:r>
          </a:p>
        </p:txBody>
      </p:sp>
      <p:sp>
        <p:nvSpPr>
          <p:cNvPr id="13" name="Title 1"/>
          <p:cNvSpPr>
            <a:spLocks noGrp="1"/>
          </p:cNvSpPr>
          <p:nvPr>
            <p:ph type="title"/>
          </p:nvPr>
        </p:nvSpPr>
        <p:spPr>
          <a:xfrm>
            <a:off x="457200" y="0"/>
            <a:ext cx="8229600" cy="1143000"/>
          </a:xfrm>
        </p:spPr>
        <p:txBody>
          <a:bodyPr>
            <a:normAutofit/>
          </a:bodyPr>
          <a:lstStyle/>
          <a:p>
            <a:r>
              <a:rPr lang="en-US" sz="3200" dirty="0" smtClean="0">
                <a:latin typeface="Arial" panose="020B0604020202020204" pitchFamily="34" charset="0"/>
                <a:cs typeface="Arial" panose="020B0604020202020204" pitchFamily="34" charset="0"/>
              </a:rPr>
              <a:t>Same scenario, different outcomes</a:t>
            </a:r>
            <a:endParaRPr lang="en-US" sz="3200" dirty="0">
              <a:latin typeface="Arial" panose="020B0604020202020204" pitchFamily="34" charset="0"/>
              <a:cs typeface="Arial" panose="020B0604020202020204" pitchFamily="34" charset="0"/>
            </a:endParaRPr>
          </a:p>
        </p:txBody>
      </p:sp>
      <p:sp>
        <p:nvSpPr>
          <p:cNvPr id="14" name="Content Placeholder 2"/>
          <p:cNvSpPr txBox="1">
            <a:spLocks/>
          </p:cNvSpPr>
          <p:nvPr/>
        </p:nvSpPr>
        <p:spPr>
          <a:xfrm>
            <a:off x="533400" y="1676400"/>
            <a:ext cx="8001000" cy="609600"/>
          </a:xfrm>
          <a:prstGeom prst="rect">
            <a:avLst/>
          </a:prstGeom>
        </p:spPr>
        <p:txBody>
          <a:bodyPr vert="horz" lIns="91440" tIns="45720" rIns="91440" bIns="45720" rtlCol="0">
            <a:normAutofit/>
          </a:bodyPr>
          <a:lstStyle/>
          <a:p>
            <a:pPr marL="342900" indent="-342900" algn="ctr" defTabSz="914400">
              <a:spcBef>
                <a:spcPct val="20000"/>
              </a:spcBef>
              <a:buFont typeface="Arial" pitchFamily="34" charset="0"/>
              <a:buNone/>
              <a:defRPr/>
            </a:pPr>
            <a:r>
              <a:rPr lang="en-US" sz="2800" dirty="0" smtClean="0">
                <a:solidFill>
                  <a:prstClr val="black"/>
                </a:solidFill>
                <a:latin typeface="Arial" panose="020B0604020202020204" pitchFamily="34" charset="0"/>
                <a:cs typeface="Arial" panose="020B0604020202020204" pitchFamily="34" charset="0"/>
              </a:rPr>
              <a:t>Volunteers apologized and agreed to solution</a:t>
            </a:r>
          </a:p>
        </p:txBody>
      </p:sp>
    </p:spTree>
    <p:extLst>
      <p:ext uri="{BB962C8B-B14F-4D97-AF65-F5344CB8AC3E}">
        <p14:creationId xmlns:p14="http://schemas.microsoft.com/office/powerpoint/2010/main" val="39381730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sp>
        <p:nvSpPr>
          <p:cNvPr id="1846" name="Shape 1846"/>
          <p:cNvSpPr txBox="1">
            <a:spLocks noGrp="1"/>
          </p:cNvSpPr>
          <p:nvPr>
            <p:ph type="body" idx="1"/>
          </p:nvPr>
        </p:nvSpPr>
        <p:spPr>
          <a:xfrm>
            <a:off x="0" y="2057400"/>
            <a:ext cx="9144000" cy="3657600"/>
          </a:xfrm>
          <a:prstGeom prst="rect">
            <a:avLst/>
          </a:prstGeom>
          <a:noFill/>
          <a:ln>
            <a:noFill/>
          </a:ln>
        </p:spPr>
        <p:txBody>
          <a:bodyPr lIns="91350" tIns="45666" rIns="91350" bIns="45666" anchor="t" anchorCtr="0">
            <a:noAutofit/>
          </a:bodyPr>
          <a:lstStyle/>
          <a:p>
            <a:pPr marL="0" indent="0">
              <a:spcBef>
                <a:spcPts val="0"/>
              </a:spcBef>
              <a:buSzPct val="25000"/>
            </a:pPr>
            <a:endParaRPr sz="3100"/>
          </a:p>
          <a:p>
            <a:pPr marL="0" indent="0">
              <a:spcBef>
                <a:spcPts val="562"/>
              </a:spcBef>
              <a:buSzPct val="25000"/>
            </a:pPr>
            <a:r>
              <a:rPr lang="en-US" sz="2800"/>
              <a:t/>
            </a:r>
            <a:br>
              <a:rPr lang="en-US" sz="2800"/>
            </a:br>
            <a:endParaRPr lang="en-US" sz="2800"/>
          </a:p>
          <a:p>
            <a:pPr marL="0" indent="0">
              <a:buSzPct val="25000"/>
            </a:pPr>
            <a:endParaRPr/>
          </a:p>
        </p:txBody>
      </p:sp>
      <p:sp>
        <p:nvSpPr>
          <p:cNvPr id="1847" name="Shape 1847"/>
          <p:cNvSpPr txBox="1"/>
          <p:nvPr/>
        </p:nvSpPr>
        <p:spPr>
          <a:xfrm>
            <a:off x="395288" y="1412776"/>
            <a:ext cx="8229600" cy="1143000"/>
          </a:xfrm>
          <a:prstGeom prst="rect">
            <a:avLst/>
          </a:prstGeom>
          <a:noFill/>
          <a:ln>
            <a:noFill/>
          </a:ln>
        </p:spPr>
        <p:txBody>
          <a:bodyPr lIns="91350" tIns="45666" rIns="91350" bIns="45666" anchor="t" anchorCtr="0">
            <a:noAutofit/>
          </a:bodyPr>
          <a:lstStyle/>
          <a:p>
            <a:pPr algn="ctr" defTabSz="642717">
              <a:buSzPct val="25000"/>
            </a:pPr>
            <a:r>
              <a:rPr lang="en-US" sz="3200" kern="0">
                <a:solidFill>
                  <a:srgbClr val="4D4D4D"/>
                </a:solidFill>
                <a:cs typeface="Arial"/>
                <a:sym typeface="Arial"/>
              </a:rPr>
              <a:t>Audience Questions &amp; Comments</a:t>
            </a:r>
          </a:p>
        </p:txBody>
      </p:sp>
      <p:pic>
        <p:nvPicPr>
          <p:cNvPr id="1848" name="Shape 1848" descr="Orange and white image of a question mark."/>
          <p:cNvPicPr preferRelativeResize="0"/>
          <p:nvPr/>
        </p:nvPicPr>
        <p:blipFill rotWithShape="1">
          <a:blip r:embed="rId3">
            <a:alphaModFix/>
          </a:blip>
          <a:srcRect/>
          <a:stretch/>
        </p:blipFill>
        <p:spPr>
          <a:xfrm>
            <a:off x="3543943" y="2971800"/>
            <a:ext cx="1924050" cy="1760536"/>
          </a:xfrm>
          <a:prstGeom prst="rect">
            <a:avLst/>
          </a:prstGeom>
          <a:noFill/>
          <a:ln>
            <a:noFill/>
          </a:ln>
        </p:spPr>
      </p:pic>
      <p:sp>
        <p:nvSpPr>
          <p:cNvPr id="7"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latin typeface="Arial" panose="020B0604020202020204" pitchFamily="34" charset="0"/>
                <a:cs typeface="Arial" panose="020B0604020202020204" pitchFamily="34" charset="0"/>
              </a:rPr>
              <a:pPr algn="ctr">
                <a:buClr>
                  <a:srgbClr val="000000"/>
                </a:buClr>
                <a:buSzPct val="25000"/>
              </a:pPr>
              <a:t>44</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976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057400"/>
            <a:ext cx="9144000" cy="3657600"/>
          </a:xfrm>
        </p:spPr>
        <p:txBody>
          <a:bodyPr>
            <a:normAutofit/>
          </a:bodyPr>
          <a:lstStyle/>
          <a:p>
            <a:pPr marL="0" indent="0" eaLnBrk="1" hangingPunct="1">
              <a:defRPr/>
            </a:pPr>
            <a:endParaRPr lang="en-US" sz="3100" dirty="0" smtClean="0"/>
          </a:p>
          <a:p>
            <a:pPr marL="0" indent="0" eaLnBrk="1" hangingPunct="1">
              <a:defRPr/>
            </a:pPr>
            <a:r>
              <a:rPr lang="en-US" sz="2800" dirty="0" smtClean="0"/>
              <a:t/>
            </a:r>
            <a:br>
              <a:rPr lang="en-US" sz="2800" dirty="0" smtClean="0"/>
            </a:br>
            <a:endParaRPr lang="en-US" sz="2800" dirty="0" smtClean="0"/>
          </a:p>
          <a:p>
            <a:pPr marL="0" indent="0" eaLnBrk="1" hangingPunct="1">
              <a:buClr>
                <a:srgbClr val="FFFF00"/>
              </a:buClr>
              <a:defRPr/>
            </a:pPr>
            <a:endParaRPr lang="en-US" dirty="0" smtClean="0"/>
          </a:p>
          <a:p>
            <a:pPr marL="0" indent="0" eaLnBrk="1" hangingPunct="1">
              <a:buClr>
                <a:srgbClr val="FFFF00"/>
              </a:buClr>
              <a:defRPr/>
            </a:pPr>
            <a:endParaRPr lang="en-US" dirty="0" smtClean="0"/>
          </a:p>
        </p:txBody>
      </p:sp>
      <p:sp>
        <p:nvSpPr>
          <p:cNvPr id="167938" name="Title 1"/>
          <p:cNvSpPr txBox="1">
            <a:spLocks/>
          </p:cNvSpPr>
          <p:nvPr/>
        </p:nvSpPr>
        <p:spPr bwMode="auto">
          <a:xfrm>
            <a:off x="395288" y="1447800"/>
            <a:ext cx="8229600" cy="1143000"/>
          </a:xfrm>
          <a:prstGeom prst="rect">
            <a:avLst/>
          </a:prstGeom>
          <a:noFill/>
          <a:ln w="9525">
            <a:noFill/>
            <a:miter lim="800000"/>
            <a:headEnd/>
            <a:tailEnd/>
          </a:ln>
        </p:spPr>
        <p:txBody>
          <a:bodyPr>
            <a:prstTxWarp prst="textNoShape">
              <a:avLst/>
            </a:prstTxWarp>
          </a:bodyPr>
          <a:lstStyle/>
          <a:p>
            <a:pPr algn="ctr" defTabSz="455613" eaLnBrk="0" fontAlgn="base" hangingPunct="0">
              <a:spcBef>
                <a:spcPct val="0"/>
              </a:spcBef>
              <a:spcAft>
                <a:spcPct val="0"/>
              </a:spcAft>
            </a:pPr>
            <a:r>
              <a:rPr lang="en-US" sz="3200" dirty="0" smtClean="0">
                <a:solidFill>
                  <a:srgbClr val="4D4D4D"/>
                </a:solidFill>
                <a:ea typeface="ＭＳ Ｐゴシック" pitchFamily="-72" charset="-128"/>
              </a:rPr>
              <a:t>Audience Question</a:t>
            </a:r>
            <a:endParaRPr lang="en-US" sz="3200" dirty="0">
              <a:solidFill>
                <a:srgbClr val="4D4D4D"/>
              </a:solidFill>
              <a:ea typeface="ＭＳ Ｐゴシック" pitchFamily="-72" charset="-128"/>
            </a:endParaRPr>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75693" y="1556814"/>
            <a:ext cx="1313215" cy="1201613"/>
          </a:xfrm>
          <a:prstGeom prst="rect">
            <a:avLst/>
          </a:prstGeom>
          <a:noFill/>
          <a:ln w="9525">
            <a:noFill/>
            <a:miter lim="800000"/>
            <a:headEnd/>
            <a:tailEnd/>
          </a:ln>
        </p:spPr>
      </p:pic>
      <p:sp>
        <p:nvSpPr>
          <p:cNvPr id="2" name="Rectangle 1"/>
          <p:cNvSpPr/>
          <p:nvPr/>
        </p:nvSpPr>
        <p:spPr>
          <a:xfrm>
            <a:off x="454166" y="2133600"/>
            <a:ext cx="7089634" cy="1815882"/>
          </a:xfrm>
          <a:prstGeom prst="rect">
            <a:avLst/>
          </a:prstGeom>
        </p:spPr>
        <p:txBody>
          <a:bodyPr wrap="square">
            <a:spAutoFit/>
          </a:bodyPr>
          <a:lstStyle/>
          <a:p>
            <a:r>
              <a:rPr lang="en-US" sz="2800" dirty="0">
                <a:solidFill>
                  <a:srgbClr val="006666"/>
                </a:solidFill>
              </a:rPr>
              <a:t>Do you have clear policies about volunteer </a:t>
            </a:r>
            <a:r>
              <a:rPr lang="en-US" sz="2800" dirty="0" smtClean="0">
                <a:solidFill>
                  <a:srgbClr val="006666"/>
                </a:solidFill>
              </a:rPr>
              <a:t>expectations</a:t>
            </a:r>
            <a:r>
              <a:rPr lang="en-US" sz="2800" dirty="0">
                <a:solidFill>
                  <a:srgbClr val="006666"/>
                </a:solidFill>
              </a:rPr>
              <a:t>, evaluation, performance improvement plans, disciplinary action, and dismissal?</a:t>
            </a:r>
          </a:p>
        </p:txBody>
      </p:sp>
      <p:sp>
        <p:nvSpPr>
          <p:cNvPr id="7"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solidFill>
                <a:latin typeface="Arial" panose="020B0604020202020204" pitchFamily="34" charset="0"/>
                <a:cs typeface="Arial" panose="020B0604020202020204" pitchFamily="34" charset="0"/>
              </a:rPr>
              <a:pPr algn="ctr">
                <a:buClr>
                  <a:srgbClr val="000000"/>
                </a:buClr>
                <a:buSzPct val="25000"/>
              </a:pPr>
              <a:t>45</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309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pic>
        <p:nvPicPr>
          <p:cNvPr id="1435" name="Shape 1435"/>
          <p:cNvPicPr preferRelativeResize="0"/>
          <p:nvPr/>
        </p:nvPicPr>
        <p:blipFill rotWithShape="1">
          <a:blip r:embed="rId3">
            <a:alphaModFix/>
          </a:blip>
          <a:srcRect/>
          <a:stretch/>
        </p:blipFill>
        <p:spPr>
          <a:xfrm>
            <a:off x="-35718" y="-171398"/>
            <a:ext cx="9420563" cy="7223074"/>
          </a:xfrm>
          <a:prstGeom prst="rect">
            <a:avLst/>
          </a:prstGeom>
          <a:noFill/>
          <a:ln>
            <a:noFill/>
          </a:ln>
        </p:spPr>
      </p:pic>
      <p:sp>
        <p:nvSpPr>
          <p:cNvPr id="1436" name="Shape 1436"/>
          <p:cNvSpPr txBox="1"/>
          <p:nvPr/>
        </p:nvSpPr>
        <p:spPr>
          <a:xfrm>
            <a:off x="1043608" y="3884390"/>
            <a:ext cx="6696744" cy="2424930"/>
          </a:xfrm>
          <a:prstGeom prst="rect">
            <a:avLst/>
          </a:prstGeom>
          <a:noFill/>
          <a:ln>
            <a:noFill/>
          </a:ln>
        </p:spPr>
        <p:txBody>
          <a:bodyPr lIns="91326" tIns="45654" rIns="91326" bIns="45654" anchor="t" anchorCtr="0">
            <a:noAutofit/>
          </a:bodyPr>
          <a:lstStyle/>
          <a:p>
            <a:pPr defTabSz="642420">
              <a:buSzPct val="25000"/>
            </a:pPr>
            <a:r>
              <a:rPr lang="en-US" sz="3600" b="1" kern="0">
                <a:solidFill>
                  <a:srgbClr val="006666"/>
                </a:solidFill>
                <a:cs typeface="Arial"/>
                <a:sym typeface="Arial"/>
              </a:rPr>
              <a:t/>
            </a:r>
            <a:br>
              <a:rPr lang="en-US" sz="3600" b="1" kern="0">
                <a:solidFill>
                  <a:srgbClr val="006666"/>
                </a:solidFill>
                <a:cs typeface="Arial"/>
                <a:sym typeface="Arial"/>
              </a:rPr>
            </a:br>
            <a:endParaRPr lang="en-US" sz="3600" b="1" kern="0">
              <a:solidFill>
                <a:srgbClr val="006666"/>
              </a:solidFill>
              <a:cs typeface="Arial"/>
              <a:sym typeface="Arial"/>
            </a:endParaRPr>
          </a:p>
        </p:txBody>
      </p:sp>
      <p:sp>
        <p:nvSpPr>
          <p:cNvPr id="1437" name="Shape 1437"/>
          <p:cNvSpPr txBox="1"/>
          <p:nvPr/>
        </p:nvSpPr>
        <p:spPr>
          <a:xfrm>
            <a:off x="1100537" y="3908762"/>
            <a:ext cx="6481761" cy="1252536"/>
          </a:xfrm>
          <a:prstGeom prst="rect">
            <a:avLst/>
          </a:prstGeom>
          <a:noFill/>
          <a:ln>
            <a:noFill/>
          </a:ln>
        </p:spPr>
        <p:txBody>
          <a:bodyPr lIns="91326" tIns="45654" rIns="91326" bIns="45654" anchor="t" anchorCtr="0">
            <a:noAutofit/>
          </a:bodyPr>
          <a:lstStyle/>
          <a:p>
            <a:endParaRPr lang="en-US" sz="3600" dirty="0">
              <a:solidFill>
                <a:srgbClr val="006666"/>
              </a:solidFill>
            </a:endParaRPr>
          </a:p>
        </p:txBody>
      </p:sp>
      <p:sp>
        <p:nvSpPr>
          <p:cNvPr id="7"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rgbClr val="FFFFFF"/>
                </a:solidFill>
                <a:cs typeface="Arial" panose="020B0604020202020204" pitchFamily="34" charset="0"/>
              </a:rPr>
              <a:pPr algn="ctr">
                <a:buClr>
                  <a:srgbClr val="000000"/>
                </a:buClr>
                <a:buSzPct val="25000"/>
              </a:pPr>
              <a:t>46</a:t>
            </a:fld>
            <a:endParaRPr lang="en-US" sz="1400" dirty="0">
              <a:solidFill>
                <a:srgbClr val="FFFFFF"/>
              </a:solidFill>
              <a:cs typeface="Arial" panose="020B0604020202020204" pitchFamily="34" charset="0"/>
            </a:endParaRPr>
          </a:p>
        </p:txBody>
      </p:sp>
      <p:sp>
        <p:nvSpPr>
          <p:cNvPr id="6" name="Shape 1198"/>
          <p:cNvSpPr txBox="1"/>
          <p:nvPr/>
        </p:nvSpPr>
        <p:spPr>
          <a:xfrm>
            <a:off x="990600" y="3899662"/>
            <a:ext cx="6696844" cy="2424938"/>
          </a:xfrm>
          <a:prstGeom prst="rect">
            <a:avLst/>
          </a:prstGeom>
          <a:noFill/>
          <a:ln>
            <a:noFill/>
          </a:ln>
        </p:spPr>
        <p:txBody>
          <a:bodyPr lIns="91321" tIns="45652" rIns="91321" bIns="45652" anchor="t" anchorCtr="0">
            <a:noAutofit/>
          </a:bodyPr>
          <a:lstStyle/>
          <a:p>
            <a:pPr>
              <a:buSzPct val="25000"/>
            </a:pPr>
            <a:r>
              <a:rPr lang="en-US" sz="3600" kern="0" dirty="0" smtClean="0">
                <a:solidFill>
                  <a:srgbClr val="006666"/>
                </a:solidFill>
                <a:cs typeface="Arial" panose="020B0604020202020204" pitchFamily="34" charset="0"/>
                <a:sym typeface="Arial"/>
              </a:rPr>
              <a:t>Reflective Practice, Peer </a:t>
            </a:r>
          </a:p>
          <a:p>
            <a:pPr>
              <a:buSzPct val="25000"/>
            </a:pPr>
            <a:r>
              <a:rPr lang="en-US" sz="3600" kern="0" dirty="0">
                <a:solidFill>
                  <a:srgbClr val="006666"/>
                </a:solidFill>
                <a:cs typeface="Arial" panose="020B0604020202020204" pitchFamily="34" charset="0"/>
                <a:sym typeface="Arial"/>
              </a:rPr>
              <a:t> </a:t>
            </a:r>
            <a:r>
              <a:rPr lang="en-US" sz="3600" kern="0" dirty="0" smtClean="0">
                <a:solidFill>
                  <a:srgbClr val="006666"/>
                </a:solidFill>
                <a:cs typeface="Arial" panose="020B0604020202020204" pitchFamily="34" charset="0"/>
                <a:sym typeface="Arial"/>
              </a:rPr>
              <a:t> Coaching, and The Chicago </a:t>
            </a:r>
          </a:p>
          <a:p>
            <a:pPr>
              <a:buSzPct val="25000"/>
            </a:pPr>
            <a:r>
              <a:rPr lang="en-US" sz="3600" kern="0" dirty="0">
                <a:solidFill>
                  <a:srgbClr val="006666"/>
                </a:solidFill>
                <a:cs typeface="Arial" panose="020B0604020202020204" pitchFamily="34" charset="0"/>
                <a:sym typeface="Arial"/>
              </a:rPr>
              <a:t> </a:t>
            </a:r>
            <a:r>
              <a:rPr lang="en-US" sz="3600" kern="0" dirty="0" smtClean="0">
                <a:solidFill>
                  <a:srgbClr val="006666"/>
                </a:solidFill>
                <a:cs typeface="Arial" panose="020B0604020202020204" pitchFamily="34" charset="0"/>
                <a:sym typeface="Arial"/>
              </a:rPr>
              <a:t>   History Museum Volunteer </a:t>
            </a:r>
          </a:p>
          <a:p>
            <a:pPr>
              <a:buSzPct val="25000"/>
            </a:pPr>
            <a:r>
              <a:rPr lang="en-US" sz="3600" kern="0" dirty="0">
                <a:solidFill>
                  <a:srgbClr val="006666"/>
                </a:solidFill>
                <a:cs typeface="Arial" panose="020B0604020202020204" pitchFamily="34" charset="0"/>
                <a:sym typeface="Arial"/>
              </a:rPr>
              <a:t> </a:t>
            </a:r>
            <a:r>
              <a:rPr lang="en-US" sz="3600" kern="0" dirty="0" smtClean="0">
                <a:solidFill>
                  <a:srgbClr val="006666"/>
                </a:solidFill>
                <a:cs typeface="Arial" panose="020B0604020202020204" pitchFamily="34" charset="0"/>
                <a:sym typeface="Arial"/>
              </a:rPr>
              <a:t>     Program </a:t>
            </a:r>
            <a:r>
              <a:rPr lang="en-US" sz="3600" b="1" kern="0" dirty="0">
                <a:solidFill>
                  <a:srgbClr val="006666"/>
                </a:solidFill>
                <a:cs typeface="Arial"/>
                <a:sym typeface="Arial"/>
              </a:rPr>
              <a:t/>
            </a:r>
            <a:br>
              <a:rPr lang="en-US" sz="3600" b="1" kern="0" dirty="0">
                <a:solidFill>
                  <a:srgbClr val="006666"/>
                </a:solidFill>
                <a:cs typeface="Arial"/>
                <a:sym typeface="Arial"/>
              </a:rPr>
            </a:br>
            <a:endParaRPr lang="en-US" sz="3600" b="1" kern="0" dirty="0">
              <a:solidFill>
                <a:srgbClr val="006666"/>
              </a:solidFill>
              <a:cs typeface="Arial"/>
              <a:sym typeface="Arial"/>
            </a:endParaRPr>
          </a:p>
        </p:txBody>
      </p:sp>
    </p:spTree>
    <p:extLst>
      <p:ext uri="{BB962C8B-B14F-4D97-AF65-F5344CB8AC3E}">
        <p14:creationId xmlns:p14="http://schemas.microsoft.com/office/powerpoint/2010/main" val="3766945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209800" y="2081748"/>
            <a:ext cx="6019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dirty="0">
                <a:solidFill>
                  <a:srgbClr val="006666"/>
                </a:solidFill>
                <a:latin typeface="Arial" panose="020B0604020202020204" pitchFamily="34" charset="0"/>
                <a:cs typeface="Arial" panose="020B0604020202020204" pitchFamily="34" charset="0"/>
              </a:rPr>
              <a:t>Tina Nolan</a:t>
            </a:r>
            <a:endParaRPr lang="en-US" sz="2400" dirty="0">
              <a:solidFill>
                <a:srgbClr val="006666"/>
              </a:solidFill>
              <a:latin typeface="Arial" panose="020B0604020202020204" pitchFamily="34" charset="0"/>
              <a:cs typeface="Arial" panose="020B0604020202020204" pitchFamily="34" charset="0"/>
            </a:endParaRPr>
          </a:p>
          <a:p>
            <a:r>
              <a:rPr lang="en-US" sz="2400" dirty="0">
                <a:solidFill>
                  <a:srgbClr val="006666"/>
                </a:solidFill>
                <a:latin typeface="Arial" panose="020B0604020202020204" pitchFamily="34" charset="0"/>
                <a:cs typeface="Arial" panose="020B0604020202020204" pitchFamily="34" charset="0"/>
              </a:rPr>
              <a:t>Principal, Tina Nolan Consulting</a:t>
            </a:r>
          </a:p>
          <a:p>
            <a:r>
              <a:rPr lang="en-US" sz="2400" dirty="0">
                <a:solidFill>
                  <a:srgbClr val="006666"/>
                </a:solidFill>
                <a:latin typeface="Arial" panose="020B0604020202020204" pitchFamily="34" charset="0"/>
                <a:cs typeface="Arial" panose="020B0604020202020204" pitchFamily="34" charset="0"/>
              </a:rPr>
              <a:t>tina@tinanolan.com </a:t>
            </a:r>
            <a:endParaRPr lang="en-US" sz="2400" dirty="0" smtClean="0">
              <a:solidFill>
                <a:srgbClr val="006666"/>
              </a:solidFill>
              <a:latin typeface="Arial" panose="020B0604020202020204" pitchFamily="34" charset="0"/>
              <a:cs typeface="Arial" panose="020B0604020202020204" pitchFamily="34" charset="0"/>
            </a:endParaRPr>
          </a:p>
          <a:p>
            <a:r>
              <a:rPr lang="en-US" sz="2400" dirty="0" smtClean="0">
                <a:solidFill>
                  <a:srgbClr val="006666"/>
                </a:solidFill>
                <a:latin typeface="Arial" panose="020B0604020202020204" pitchFamily="34" charset="0"/>
                <a:cs typeface="Arial" panose="020B0604020202020204" pitchFamily="34" charset="0"/>
              </a:rPr>
              <a:t>@</a:t>
            </a:r>
            <a:r>
              <a:rPr lang="en-US" sz="2400" dirty="0" err="1" smtClean="0">
                <a:solidFill>
                  <a:srgbClr val="006666"/>
                </a:solidFill>
                <a:latin typeface="Arial" panose="020B0604020202020204" pitchFamily="34" charset="0"/>
                <a:cs typeface="Arial" panose="020B0604020202020204" pitchFamily="34" charset="0"/>
              </a:rPr>
              <a:t>TinaNolan</a:t>
            </a:r>
            <a:endParaRPr lang="en-US" sz="2400" dirty="0" smtClean="0">
              <a:solidFill>
                <a:srgbClr val="006666"/>
              </a:solidFill>
              <a:latin typeface="Arial" panose="020B0604020202020204" pitchFamily="34" charset="0"/>
              <a:cs typeface="Arial" panose="020B0604020202020204" pitchFamily="34" charset="0"/>
            </a:endParaRPr>
          </a:p>
          <a:p>
            <a:endParaRPr lang="en-US" sz="2400" dirty="0">
              <a:solidFill>
                <a:srgbClr val="006666"/>
              </a:solidFill>
              <a:latin typeface="Arial" panose="020B0604020202020204" pitchFamily="34" charset="0"/>
              <a:cs typeface="Arial" panose="020B0604020202020204" pitchFamily="34" charset="0"/>
            </a:endParaRPr>
          </a:p>
          <a:p>
            <a:r>
              <a:rPr lang="en-US" sz="2400" b="1" dirty="0">
                <a:solidFill>
                  <a:srgbClr val="006666"/>
                </a:solidFill>
                <a:latin typeface="Arial" panose="020B0604020202020204" pitchFamily="34" charset="0"/>
                <a:cs typeface="Arial" panose="020B0604020202020204" pitchFamily="34" charset="0"/>
              </a:rPr>
              <a:t>Marne </a:t>
            </a:r>
            <a:r>
              <a:rPr lang="en-US" sz="2400" b="1" dirty="0" err="1">
                <a:solidFill>
                  <a:srgbClr val="006666"/>
                </a:solidFill>
                <a:latin typeface="Arial" panose="020B0604020202020204" pitchFamily="34" charset="0"/>
                <a:cs typeface="Arial" panose="020B0604020202020204" pitchFamily="34" charset="0"/>
              </a:rPr>
              <a:t>Bariso</a:t>
            </a:r>
            <a:endParaRPr lang="en-US" sz="2400" b="1" dirty="0">
              <a:solidFill>
                <a:srgbClr val="006666"/>
              </a:solidFill>
              <a:latin typeface="Arial" panose="020B0604020202020204" pitchFamily="34" charset="0"/>
              <a:cs typeface="Arial" panose="020B0604020202020204" pitchFamily="34" charset="0"/>
            </a:endParaRPr>
          </a:p>
          <a:p>
            <a:r>
              <a:rPr lang="en-US" sz="2400" dirty="0">
                <a:solidFill>
                  <a:srgbClr val="006666"/>
                </a:solidFill>
                <a:latin typeface="Arial" panose="020B0604020202020204" pitchFamily="34" charset="0"/>
                <a:cs typeface="Arial" panose="020B0604020202020204" pitchFamily="34" charset="0"/>
              </a:rPr>
              <a:t>Volunteer and Intern Manager</a:t>
            </a:r>
          </a:p>
          <a:p>
            <a:r>
              <a:rPr lang="en-US" sz="2400" dirty="0">
                <a:solidFill>
                  <a:srgbClr val="006666"/>
                </a:solidFill>
                <a:latin typeface="Arial" panose="020B0604020202020204" pitchFamily="34" charset="0"/>
                <a:cs typeface="Arial" panose="020B0604020202020204" pitchFamily="34" charset="0"/>
              </a:rPr>
              <a:t>Chicago History Museum</a:t>
            </a:r>
          </a:p>
          <a:p>
            <a:r>
              <a:rPr lang="en-US" sz="2400" dirty="0">
                <a:solidFill>
                  <a:srgbClr val="006666"/>
                </a:solidFill>
                <a:latin typeface="Arial" panose="020B0604020202020204" pitchFamily="34" charset="0"/>
                <a:cs typeface="Arial" panose="020B0604020202020204" pitchFamily="34" charset="0"/>
              </a:rPr>
              <a:t>Bariso@chicagohistory.org</a:t>
            </a:r>
          </a:p>
          <a:p>
            <a:pPr defTabSz="914400" eaLnBrk="0" fontAlgn="base" hangingPunct="0">
              <a:spcBef>
                <a:spcPct val="0"/>
              </a:spcBef>
              <a:spcAft>
                <a:spcPct val="0"/>
              </a:spcAft>
            </a:pPr>
            <a:endParaRPr lang="en-US" dirty="0" smtClean="0">
              <a:solidFill>
                <a:srgbClr val="8ACACB">
                  <a:lumMod val="50000"/>
                </a:srgbClr>
              </a:solidFill>
              <a:ea typeface="ＭＳ Ｐゴシック" pitchFamily="-72" charset="-128"/>
              <a:cs typeface="Arial" charset="0"/>
            </a:endParaRPr>
          </a:p>
          <a:p>
            <a:pPr defTabSz="914400" eaLnBrk="0" fontAlgn="base" hangingPunct="0">
              <a:spcBef>
                <a:spcPct val="0"/>
              </a:spcBef>
              <a:spcAft>
                <a:spcPct val="0"/>
              </a:spcAft>
            </a:pPr>
            <a:endParaRPr lang="en-US" dirty="0">
              <a:solidFill>
                <a:srgbClr val="8ACACB">
                  <a:lumMod val="50000"/>
                </a:srgbClr>
              </a:solidFill>
              <a:ea typeface="ＭＳ Ｐゴシック" pitchFamily="-72" charset="-128"/>
              <a:cs typeface="Arial" charset="0"/>
            </a:endParaRPr>
          </a:p>
        </p:txBody>
      </p:sp>
      <p:pic>
        <p:nvPicPr>
          <p:cNvPr id="6" name="Picture 3" descr="C:\Users\gstevens\AppData\Local\Microsoft\Windows\Temporary Internet Files\Content.Outlook\ASFO2P4B\IMG_687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0610" y="4077506"/>
            <a:ext cx="1107877" cy="12564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90600" y="2286000"/>
            <a:ext cx="1066808" cy="125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latin typeface="Arial" panose="020B0604020202020204" pitchFamily="34" charset="0"/>
                <a:cs typeface="Arial" panose="020B0604020202020204" pitchFamily="34" charset="0"/>
              </a:rPr>
              <a:pPr algn="ctr">
                <a:buClr>
                  <a:srgbClr val="000000"/>
                </a:buClr>
                <a:buSzPct val="25000"/>
              </a:pPr>
              <a:t>47</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33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sz="3200" dirty="0" smtClean="0">
                <a:latin typeface="Arial" panose="020B0604020202020204" pitchFamily="34" charset="0"/>
                <a:cs typeface="Arial" panose="020B0604020202020204" pitchFamily="34" charset="0"/>
              </a:rPr>
              <a:t>What is Reflective Practice?</a:t>
            </a:r>
            <a:endParaRPr lang="en-US" sz="3200"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457200" y="1219201"/>
            <a:ext cx="8229600" cy="4328160"/>
          </a:xfrm>
        </p:spPr>
        <p:txBody>
          <a:bodyPr>
            <a:noAutofit/>
          </a:bodyPr>
          <a:lstStyle/>
          <a:p>
            <a:pPr marL="0" indent="0">
              <a:buNone/>
            </a:pPr>
            <a:r>
              <a:rPr lang="en-US" sz="2800" dirty="0" smtClean="0">
                <a:latin typeface="Arial" panose="020B0604020202020204" pitchFamily="34" charset="0"/>
                <a:cs typeface="Arial" panose="020B0604020202020204" pitchFamily="34" charset="0"/>
              </a:rPr>
              <a:t>The process of systemically thinking about the way you do your work, developing theories about how to improve upon the work, and enacting a plan to test your theory.</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RP can be done individually, with a partner, or in a group.</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Protocols for RP include peer-to-peer coaching, reflective journaling, and a host of other activities.</a:t>
            </a:r>
            <a:endParaRPr lang="en-US" sz="2800" dirty="0">
              <a:latin typeface="Arial" panose="020B0604020202020204" pitchFamily="34" charset="0"/>
              <a:cs typeface="Arial" panose="020B0604020202020204" pitchFamily="34" charset="0"/>
            </a:endParaRPr>
          </a:p>
        </p:txBody>
      </p:sp>
      <p:pic>
        <p:nvPicPr>
          <p:cNvPr id="8" name="Picture 7" descr="tn_logo_final.jpg"/>
          <p:cNvPicPr/>
          <p:nvPr/>
        </p:nvPicPr>
        <p:blipFill>
          <a:blip r:embed="rId3" cstate="print"/>
          <a:stretch>
            <a:fillRect/>
          </a:stretch>
        </p:blipFill>
        <p:spPr>
          <a:xfrm>
            <a:off x="7703820" y="5547360"/>
            <a:ext cx="982980" cy="1097280"/>
          </a:xfrm>
          <a:prstGeom prst="rect">
            <a:avLst/>
          </a:prstGeom>
        </p:spPr>
      </p:pic>
      <p:sp>
        <p:nvSpPr>
          <p:cNvPr id="6"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solidFill>
                <a:latin typeface="Arial" panose="020B0604020202020204" pitchFamily="34" charset="0"/>
                <a:cs typeface="Arial" panose="020B0604020202020204" pitchFamily="34" charset="0"/>
              </a:rPr>
              <a:pPr algn="ctr">
                <a:buClr>
                  <a:srgbClr val="000000"/>
                </a:buClr>
                <a:buSzPct val="25000"/>
              </a:pPr>
              <a:t>48</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5491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897706" cy="774700"/>
          </a:xfrm>
        </p:spPr>
        <p:txBody>
          <a:bodyPr anchor="t">
            <a:normAutofit/>
          </a:bodyPr>
          <a:lstStyle/>
          <a:p>
            <a:pPr algn="ctr"/>
            <a:r>
              <a:rPr lang="en-US" sz="3200" b="0" dirty="0" smtClean="0">
                <a:latin typeface="Arial" panose="020B0604020202020204" pitchFamily="34" charset="0"/>
                <a:cs typeface="Arial" panose="020B0604020202020204" pitchFamily="34" charset="0"/>
              </a:rPr>
              <a:t>Evaluation or Reflective Practice</a:t>
            </a:r>
            <a:r>
              <a:rPr lang="en-US" sz="3200" b="0" dirty="0" smtClean="0">
                <a:solidFill>
                  <a:srgbClr val="4D4D4D"/>
                </a:solidFill>
                <a:latin typeface="Arial" panose="020B0604020202020204" pitchFamily="34" charset="0"/>
                <a:cs typeface="Arial" panose="020B0604020202020204" pitchFamily="34" charset="0"/>
              </a:rPr>
              <a:t>?</a:t>
            </a:r>
            <a:endParaRPr lang="en-US" sz="3200" b="0" dirty="0">
              <a:solidFill>
                <a:srgbClr val="4D4D4D"/>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lstStyle/>
          <a:p>
            <a:endParaRPr lang="en-US" dirty="0"/>
          </a:p>
          <a:p>
            <a:endParaRPr lang="en-US" dirty="0" smtClean="0"/>
          </a:p>
          <a:p>
            <a:pPr marL="1371600" lvl="3" indent="0">
              <a:buNone/>
            </a:pPr>
            <a:endParaRPr lang="en-US" dirty="0"/>
          </a:p>
        </p:txBody>
      </p:sp>
      <p:sp>
        <p:nvSpPr>
          <p:cNvPr id="8" name="Text Placeholder 7"/>
          <p:cNvSpPr>
            <a:spLocks noGrp="1"/>
          </p:cNvSpPr>
          <p:nvPr>
            <p:ph type="body" sz="half" idx="2"/>
          </p:nvPr>
        </p:nvSpPr>
        <p:spPr>
          <a:xfrm>
            <a:off x="457201" y="1143000"/>
            <a:ext cx="2895600" cy="5146040"/>
          </a:xfrm>
        </p:spPr>
        <p:txBody>
          <a:bodyPr>
            <a:normAutofit/>
          </a:bodyPr>
          <a:lstStyle/>
          <a:p>
            <a:pPr marL="342900" indent="-342900">
              <a:buFont typeface="Arial"/>
              <a:buChar char="•"/>
            </a:pPr>
            <a:r>
              <a:rPr lang="en-US" sz="2800" dirty="0">
                <a:latin typeface="Arial" panose="020B0604020202020204" pitchFamily="34" charset="0"/>
                <a:cs typeface="Arial" panose="020B0604020202020204" pitchFamily="34" charset="0"/>
              </a:rPr>
              <a:t>Aims are the </a:t>
            </a:r>
            <a:r>
              <a:rPr lang="en-US" sz="2800" dirty="0" smtClean="0">
                <a:latin typeface="Arial" panose="020B0604020202020204" pitchFamily="34" charset="0"/>
                <a:cs typeface="Arial" panose="020B0604020202020204" pitchFamily="34" charset="0"/>
              </a:rPr>
              <a:t>same</a:t>
            </a:r>
          </a:p>
          <a:p>
            <a:endParaRPr lang="en-US" dirty="0">
              <a:latin typeface="Arial" panose="020B0604020202020204" pitchFamily="34" charset="0"/>
              <a:cs typeface="Arial" panose="020B0604020202020204" pitchFamily="34" charset="0"/>
            </a:endParaRPr>
          </a:p>
          <a:p>
            <a:pPr marL="342900" indent="-342900">
              <a:buFont typeface="Arial"/>
              <a:buChar char="•"/>
            </a:pPr>
            <a:r>
              <a:rPr lang="en-US" sz="2800" dirty="0">
                <a:latin typeface="Arial" panose="020B0604020202020204" pitchFamily="34" charset="0"/>
                <a:cs typeface="Arial" panose="020B0604020202020204" pitchFamily="34" charset="0"/>
              </a:rPr>
              <a:t>Goals are </a:t>
            </a:r>
            <a:r>
              <a:rPr lang="en-US" sz="2800" dirty="0" smtClean="0">
                <a:latin typeface="Arial" panose="020B0604020202020204" pitchFamily="34" charset="0"/>
                <a:cs typeface="Arial" panose="020B0604020202020204" pitchFamily="34" charset="0"/>
              </a:rPr>
              <a:t>different</a:t>
            </a:r>
          </a:p>
          <a:p>
            <a:endParaRPr lang="en-US" dirty="0">
              <a:latin typeface="Arial" panose="020B0604020202020204" pitchFamily="34" charset="0"/>
              <a:cs typeface="Arial" panose="020B0604020202020204" pitchFamily="34" charset="0"/>
            </a:endParaRPr>
          </a:p>
          <a:p>
            <a:pPr marL="342900" indent="-342900">
              <a:buFont typeface="Arial"/>
              <a:buChar char="•"/>
            </a:pPr>
            <a:r>
              <a:rPr lang="en-US" sz="2800" dirty="0">
                <a:latin typeface="Arial" panose="020B0604020202020204" pitchFamily="34" charset="0"/>
                <a:cs typeface="Arial" panose="020B0604020202020204" pitchFamily="34" charset="0"/>
              </a:rPr>
              <a:t>Approaches are </a:t>
            </a:r>
            <a:r>
              <a:rPr lang="en-US" sz="2800" dirty="0" smtClean="0">
                <a:latin typeface="Arial" panose="020B0604020202020204" pitchFamily="34" charset="0"/>
                <a:cs typeface="Arial" panose="020B0604020202020204" pitchFamily="34" charset="0"/>
              </a:rPr>
              <a:t>different</a:t>
            </a:r>
          </a:p>
          <a:p>
            <a:endParaRPr lang="en-US" dirty="0">
              <a:latin typeface="Arial" panose="020B0604020202020204" pitchFamily="34" charset="0"/>
              <a:cs typeface="Arial" panose="020B0604020202020204" pitchFamily="34" charset="0"/>
            </a:endParaRPr>
          </a:p>
          <a:p>
            <a:pPr marL="342900" indent="-342900">
              <a:buFont typeface="Arial"/>
              <a:buChar char="•"/>
            </a:pPr>
            <a:r>
              <a:rPr lang="en-US" sz="2800" dirty="0">
                <a:latin typeface="Arial" panose="020B0604020202020204" pitchFamily="34" charset="0"/>
                <a:cs typeface="Arial" panose="020B0604020202020204" pitchFamily="34" charset="0"/>
              </a:rPr>
              <a:t>Outcomes are different</a:t>
            </a:r>
          </a:p>
          <a:p>
            <a:endParaRPr lang="en-US" dirty="0"/>
          </a:p>
        </p:txBody>
      </p:sp>
      <p:pic>
        <p:nvPicPr>
          <p:cNvPr id="5" name="Picture 4" descr="tn_logo_final.jpg"/>
          <p:cNvPicPr/>
          <p:nvPr/>
        </p:nvPicPr>
        <p:blipFill>
          <a:blip r:embed="rId3" cstate="print"/>
          <a:stretch>
            <a:fillRect/>
          </a:stretch>
        </p:blipFill>
        <p:spPr>
          <a:xfrm>
            <a:off x="7371926" y="5483860"/>
            <a:ext cx="982980" cy="1097280"/>
          </a:xfrm>
          <a:prstGeom prst="rect">
            <a:avLst/>
          </a:prstGeom>
        </p:spPr>
      </p:pic>
      <p:pic>
        <p:nvPicPr>
          <p:cNvPr id="7" name="Picture 6"/>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3952239" y="1174750"/>
            <a:ext cx="4402667" cy="3302000"/>
          </a:xfrm>
          <a:prstGeom prst="rect">
            <a:avLst/>
          </a:prstGeom>
        </p:spPr>
      </p:pic>
      <p:sp>
        <p:nvSpPr>
          <p:cNvPr id="9"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solidFill>
                <a:latin typeface="Arial" panose="020B0604020202020204" pitchFamily="34" charset="0"/>
                <a:cs typeface="Arial" panose="020B0604020202020204" pitchFamily="34" charset="0"/>
              </a:rPr>
              <a:pPr algn="ctr">
                <a:buClr>
                  <a:srgbClr val="000000"/>
                </a:buClr>
                <a:buSzPct val="25000"/>
              </a:pPr>
              <a:t>49</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174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451248"/>
            <a:ext cx="9144000" cy="609600"/>
          </a:xfrm>
          <a:prstGeom prst="rect">
            <a:avLst/>
          </a:prstGeom>
        </p:spPr>
        <p:txBody>
          <a:bodyPr/>
          <a:lstStyle/>
          <a:p>
            <a:pPr algn="ctr" defTabSz="457144">
              <a:spcBef>
                <a:spcPct val="0"/>
              </a:spcBef>
              <a:defRPr/>
            </a:pPr>
            <a:r>
              <a:rPr lang="en-US" sz="3200" dirty="0" smtClean="0">
                <a:solidFill>
                  <a:srgbClr val="4D4D4D"/>
                </a:solidFill>
                <a:ea typeface="ＭＳ Ｐゴシック" pitchFamily="-72" charset="-128"/>
                <a:cs typeface="Arial" pitchFamily="34" charset="0"/>
              </a:rPr>
              <a:t>In Collaboration with </a:t>
            </a:r>
          </a:p>
        </p:txBody>
      </p:sp>
      <p:pic>
        <p:nvPicPr>
          <p:cNvPr id="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bwMode="auto">
          <a:xfrm>
            <a:off x="179522" y="2996952"/>
            <a:ext cx="8505635"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5791200"/>
            <a:ext cx="9144000" cy="523220"/>
          </a:xfrm>
          <a:prstGeom prst="rect">
            <a:avLst/>
          </a:prstGeom>
        </p:spPr>
        <p:txBody>
          <a:bodyPr wrap="square">
            <a:spAutoFit/>
          </a:bodyPr>
          <a:lstStyle/>
          <a:p>
            <a:pPr algn="ctr" defTabSz="914400" fontAlgn="base">
              <a:spcBef>
                <a:spcPct val="0"/>
              </a:spcBef>
              <a:spcAft>
                <a:spcPct val="0"/>
              </a:spcAft>
            </a:pPr>
            <a:r>
              <a:rPr lang="en-US" sz="2800" dirty="0" smtClean="0">
                <a:solidFill>
                  <a:srgbClr val="4D4D4D"/>
                </a:solidFill>
                <a:ea typeface="ＭＳ Ｐゴシック" pitchFamily="-72" charset="-128"/>
                <a:cs typeface="Arial" charset="0"/>
              </a:rPr>
              <a:t>www.aamv.org</a:t>
            </a:r>
          </a:p>
        </p:txBody>
      </p:sp>
      <p:sp>
        <p:nvSpPr>
          <p:cNvPr id="5" name="Shape 1209"/>
          <p:cNvSpPr txBox="1">
            <a:spLocks noGrp="1"/>
          </p:cNvSpPr>
          <p:nvPr>
            <p:ph type="sldNum" idx="4294967295"/>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latin typeface="Arial" panose="020B0604020202020204" pitchFamily="34" charset="0"/>
                <a:cs typeface="Arial" panose="020B0604020202020204" pitchFamily="34" charset="0"/>
              </a:rPr>
              <a:pPr algn="ctr">
                <a:buClr>
                  <a:srgbClr val="000000"/>
                </a:buClr>
                <a:buSzPct val="25000"/>
              </a:pPr>
              <a:t>5</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571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smtClean="0">
                <a:latin typeface="Arial" panose="020B0604020202020204" pitchFamily="34" charset="0"/>
                <a:cs typeface="Arial" panose="020B0604020202020204" pitchFamily="34" charset="0"/>
              </a:rPr>
              <a:t>Why Reflective Practice?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381000" y="1143000"/>
            <a:ext cx="4038600" cy="4525963"/>
          </a:xfrm>
        </p:spPr>
        <p:txBody>
          <a:bodyPr>
            <a:normAutofit lnSpcReduction="10000"/>
          </a:bodyPr>
          <a:lstStyle/>
          <a:p>
            <a:r>
              <a:rPr lang="en-US" dirty="0" smtClean="0">
                <a:latin typeface="Arial" panose="020B0604020202020204" pitchFamily="34" charset="0"/>
                <a:cs typeface="Arial" panose="020B0604020202020204" pitchFamily="34" charset="0"/>
              </a:rPr>
              <a:t>To encourage deep thinking about the process of formal or informal teaching</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To foster a culture of learning and continuous improvement</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572000" y="1143000"/>
            <a:ext cx="4038600" cy="4525963"/>
          </a:xfrm>
        </p:spPr>
        <p:txBody>
          <a:bodyPr>
            <a:normAutofit lnSpcReduction="10000"/>
          </a:bodyPr>
          <a:lstStyle/>
          <a:p>
            <a:r>
              <a:rPr lang="en-US" dirty="0" smtClean="0">
                <a:latin typeface="Arial" panose="020B0604020202020204" pitchFamily="34" charset="0"/>
                <a:cs typeface="Arial" panose="020B0604020202020204" pitchFamily="34" charset="0"/>
              </a:rPr>
              <a:t>To open dialogue and build a culture of trust</a:t>
            </a:r>
          </a:p>
          <a:p>
            <a:pPr marL="0" indent="0">
              <a:buNone/>
            </a:pP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To encourage creativity and innovation</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improve the experience </a:t>
            </a:r>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the visitor</a:t>
            </a:r>
          </a:p>
          <a:p>
            <a:pPr marL="0" indent="0">
              <a:buNone/>
            </a:pPr>
            <a:endParaRPr lang="en-US" dirty="0"/>
          </a:p>
        </p:txBody>
      </p:sp>
      <p:pic>
        <p:nvPicPr>
          <p:cNvPr id="5" name="Picture 4" descr="tn_logo_final.jpg"/>
          <p:cNvPicPr/>
          <p:nvPr/>
        </p:nvPicPr>
        <p:blipFill>
          <a:blip r:embed="rId2" cstate="print"/>
          <a:stretch>
            <a:fillRect/>
          </a:stretch>
        </p:blipFill>
        <p:spPr>
          <a:xfrm>
            <a:off x="7703820" y="5577523"/>
            <a:ext cx="982980" cy="1097280"/>
          </a:xfrm>
          <a:prstGeom prst="rect">
            <a:avLst/>
          </a:prstGeom>
        </p:spPr>
      </p:pic>
      <p:sp>
        <p:nvSpPr>
          <p:cNvPr id="6"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solidFill>
                <a:latin typeface="Arial" panose="020B0604020202020204" pitchFamily="34" charset="0"/>
                <a:cs typeface="Arial" panose="020B0604020202020204" pitchFamily="34" charset="0"/>
              </a:rPr>
              <a:pPr algn="ctr">
                <a:buClr>
                  <a:srgbClr val="000000"/>
                </a:buClr>
                <a:buSzPct val="25000"/>
              </a:pPr>
              <a:t>50</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1906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latin typeface="Arial" panose="020B0604020202020204" pitchFamily="34" charset="0"/>
                <a:cs typeface="Arial" panose="020B0604020202020204" pitchFamily="34" charset="0"/>
              </a:rPr>
              <a:t>Chicago History Museum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Volunteer Gallery Interpreter Program</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1417638"/>
            <a:ext cx="5029200" cy="5211762"/>
          </a:xfrm>
        </p:spPr>
        <p:txBody>
          <a:bodyPr>
            <a:normAutofit lnSpcReduction="10000"/>
          </a:bodyPr>
          <a:lstStyle/>
          <a:p>
            <a:r>
              <a:rPr lang="en-US" sz="2400" dirty="0" smtClean="0">
                <a:latin typeface="Arial" panose="020B0604020202020204" pitchFamily="34" charset="0"/>
                <a:cs typeface="Arial" panose="020B0604020202020204" pitchFamily="34" charset="0"/>
              </a:rPr>
              <a:t>50+ volunteer gallery interpreters</a:t>
            </a:r>
          </a:p>
          <a:p>
            <a:pPr lvl="1"/>
            <a:r>
              <a:rPr lang="en-US" sz="2400" dirty="0" smtClean="0">
                <a:latin typeface="Arial" panose="020B0604020202020204" pitchFamily="34" charset="0"/>
                <a:cs typeface="Arial" panose="020B0604020202020204" pitchFamily="34" charset="0"/>
              </a:rPr>
              <a:t>Lead exhibition tours and </a:t>
            </a:r>
          </a:p>
          <a:p>
            <a:pPr lvl="1"/>
            <a:r>
              <a:rPr lang="en-US" sz="2400" dirty="0" smtClean="0">
                <a:latin typeface="Arial" panose="020B0604020202020204" pitchFamily="34" charset="0"/>
                <a:cs typeface="Arial" panose="020B0604020202020204" pitchFamily="34" charset="0"/>
              </a:rPr>
              <a:t>Staff experiential, hands-on activity carts</a:t>
            </a:r>
          </a:p>
          <a:p>
            <a:r>
              <a:rPr lang="en-US" sz="2400" dirty="0" smtClean="0">
                <a:latin typeface="Arial" panose="020B0604020202020204" pitchFamily="34" charset="0"/>
                <a:cs typeface="Arial" panose="020B0604020202020204" pitchFamily="34" charset="0"/>
              </a:rPr>
              <a:t>Activity Carts</a:t>
            </a:r>
          </a:p>
          <a:p>
            <a:pPr lvl="1"/>
            <a:r>
              <a:rPr lang="en-US" sz="2400" dirty="0" smtClean="0">
                <a:latin typeface="Arial" panose="020B0604020202020204" pitchFamily="34" charset="0"/>
                <a:cs typeface="Arial" panose="020B0604020202020204" pitchFamily="34" charset="0"/>
              </a:rPr>
              <a:t>Field trips</a:t>
            </a:r>
          </a:p>
          <a:p>
            <a:pPr lvl="1"/>
            <a:r>
              <a:rPr lang="en-US" sz="2400" dirty="0" smtClean="0">
                <a:latin typeface="Arial" panose="020B0604020202020204" pitchFamily="34" charset="0"/>
                <a:cs typeface="Arial" panose="020B0604020202020204" pitchFamily="34" charset="0"/>
              </a:rPr>
              <a:t>20 minute activities on topics such as the Great Chicago Fire, skyscrapers, movable bridges, “What is an artifact?”, and more</a:t>
            </a:r>
          </a:p>
          <a:p>
            <a:pPr lvl="1"/>
            <a:r>
              <a:rPr lang="en-US" sz="2400" dirty="0" smtClean="0">
                <a:latin typeface="Arial" panose="020B0604020202020204" pitchFamily="34" charset="0"/>
                <a:cs typeface="Arial" panose="020B0604020202020204" pitchFamily="34" charset="0"/>
              </a:rPr>
              <a:t>Frequently, volunteer cart facilitators staff the carts in pairs.</a:t>
            </a:r>
          </a:p>
          <a:p>
            <a:endParaRPr lang="en-US" sz="2000" dirty="0"/>
          </a:p>
        </p:txBody>
      </p:sp>
      <p:pic>
        <p:nvPicPr>
          <p:cNvPr id="5" name="Picture 4"/>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6781800" y="3861033"/>
            <a:ext cx="2057400" cy="2771048"/>
          </a:xfrm>
          <a:prstGeom prst="rect">
            <a:avLst/>
          </a:prstGeom>
        </p:spPr>
      </p:pic>
      <p:pic>
        <p:nvPicPr>
          <p:cNvPr id="6" name="Picture 5"/>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5486400" y="1524000"/>
            <a:ext cx="3352800" cy="2230834"/>
          </a:xfrm>
          <a:prstGeom prst="rect">
            <a:avLst/>
          </a:prstGeom>
        </p:spPr>
      </p:pic>
      <p:sp>
        <p:nvSpPr>
          <p:cNvPr id="7"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solidFill>
                <a:latin typeface="Arial" panose="020B0604020202020204" pitchFamily="34" charset="0"/>
                <a:cs typeface="Arial" panose="020B0604020202020204" pitchFamily="34" charset="0"/>
              </a:rPr>
              <a:pPr algn="ctr">
                <a:buClr>
                  <a:srgbClr val="000000"/>
                </a:buClr>
                <a:buSzPct val="25000"/>
              </a:pPr>
              <a:t>51</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2309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868362"/>
          </a:xfrm>
        </p:spPr>
        <p:txBody>
          <a:bodyPr>
            <a:normAutofit fontScale="90000"/>
          </a:bodyPr>
          <a:lstStyle/>
          <a:p>
            <a:r>
              <a:rPr lang="en-US" sz="3600" dirty="0" smtClean="0">
                <a:latin typeface="Arial" panose="020B0604020202020204" pitchFamily="34" charset="0"/>
                <a:cs typeface="Arial" panose="020B0604020202020204" pitchFamily="34" charset="0"/>
              </a:rPr>
              <a:t>Why Reflective Practice for the Chicago History Museum?    </a:t>
            </a:r>
            <a:r>
              <a:rPr lang="en-US" sz="2400" dirty="0" smtClean="0"/>
              <a:t/>
            </a:r>
            <a:br>
              <a:rPr lang="en-US" sz="2400" dirty="0" smtClean="0"/>
            </a:br>
            <a:endParaRPr lang="en-US" sz="2400" dirty="0"/>
          </a:p>
        </p:txBody>
      </p:sp>
      <p:sp>
        <p:nvSpPr>
          <p:cNvPr id="3" name="Content Placeholder 2"/>
          <p:cNvSpPr>
            <a:spLocks noGrp="1"/>
          </p:cNvSpPr>
          <p:nvPr>
            <p:ph idx="1"/>
          </p:nvPr>
        </p:nvSpPr>
        <p:spPr>
          <a:xfrm>
            <a:off x="457200" y="1417637"/>
            <a:ext cx="8229600" cy="4983163"/>
          </a:xfrm>
        </p:spPr>
        <p:txBody>
          <a:bodyPr>
            <a:normAutofit/>
          </a:bodyPr>
          <a:lstStyle/>
          <a:p>
            <a:r>
              <a:rPr lang="en-US" sz="2800" dirty="0" smtClean="0">
                <a:latin typeface="Arial" panose="020B0604020202020204" pitchFamily="34" charset="0"/>
                <a:cs typeface="Arial" panose="020B0604020202020204" pitchFamily="34" charset="0"/>
              </a:rPr>
              <a:t>Standard form of evaluation didn’t work</a:t>
            </a:r>
          </a:p>
          <a:p>
            <a:pPr marL="0" indent="0">
              <a:buNone/>
            </a:pPr>
            <a:endParaRPr lang="en-US" sz="14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We nearly began to investigate peer to peer evaluation when…</a:t>
            </a:r>
          </a:p>
          <a:p>
            <a:pPr marL="0" indent="0">
              <a:buNone/>
            </a:pPr>
            <a:endParaRPr lang="en-US" sz="14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We learned about Tina Nolan’s work with peer coaching</a:t>
            </a:r>
          </a:p>
        </p:txBody>
      </p:sp>
      <p:sp>
        <p:nvSpPr>
          <p:cNvPr id="4"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solidFill>
                <a:latin typeface="Arial" panose="020B0604020202020204" pitchFamily="34" charset="0"/>
                <a:cs typeface="Arial" panose="020B0604020202020204" pitchFamily="34" charset="0"/>
              </a:rPr>
              <a:pPr algn="ctr">
                <a:buClr>
                  <a:srgbClr val="000000"/>
                </a:buClr>
                <a:buSzPct val="25000"/>
              </a:pPr>
              <a:t>52</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2544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latin typeface="Arial" panose="020B0604020202020204" pitchFamily="34" charset="0"/>
                <a:cs typeface="Arial" panose="020B0604020202020204" pitchFamily="34" charset="0"/>
              </a:rPr>
              <a:t>Assumptions about Teaching &amp; Learning</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57200" y="1219200"/>
            <a:ext cx="8388295" cy="4129723"/>
          </a:xfrm>
        </p:spPr>
        <p:txBody>
          <a:bodyPr>
            <a:noAutofit/>
          </a:bodyPr>
          <a:lstStyle/>
          <a:p>
            <a:r>
              <a:rPr lang="en-US" sz="2800" dirty="0" smtClean="0">
                <a:latin typeface="Arial" panose="020B0604020202020204" pitchFamily="34" charset="0"/>
                <a:cs typeface="Arial" panose="020B0604020202020204" pitchFamily="34" charset="0"/>
              </a:rPr>
              <a:t>All people are capable of change, we learn throughout our lives, and we have a vast reservoir of untapped potential</a:t>
            </a:r>
          </a:p>
          <a:p>
            <a:pPr marL="82296" indent="0">
              <a:buNone/>
            </a:pPr>
            <a:endParaRPr lang="en-US" sz="14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Teaching cannot be reduced to a formula</a:t>
            </a:r>
          </a:p>
          <a:p>
            <a:pPr marL="82296" indent="0">
              <a:buNone/>
            </a:pPr>
            <a:r>
              <a:rPr lang="en-US" sz="1400" dirty="0" smtClean="0">
                <a:latin typeface="Arial" panose="020B0604020202020204" pitchFamily="34" charset="0"/>
                <a:cs typeface="Arial" panose="020B0604020202020204" pitchFamily="34" charset="0"/>
              </a:rPr>
              <a:t> </a:t>
            </a:r>
          </a:p>
          <a:p>
            <a:r>
              <a:rPr lang="en-US" sz="2800" dirty="0" smtClean="0">
                <a:latin typeface="Arial" panose="020B0604020202020204" pitchFamily="34" charset="0"/>
                <a:cs typeface="Arial" panose="020B0604020202020204" pitchFamily="34" charset="0"/>
              </a:rPr>
              <a:t>A teacher’s observable practice is based on invisible thought processes </a:t>
            </a:r>
          </a:p>
          <a:p>
            <a:pPr marL="82296" indent="0">
              <a:buNone/>
            </a:pPr>
            <a:endParaRPr lang="en-US" sz="14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Skillful colleagues can enhance a teacher’s cognitive process</a:t>
            </a:r>
            <a:endParaRPr lang="en-US" sz="2800" dirty="0">
              <a:latin typeface="Arial" panose="020B0604020202020204" pitchFamily="34" charset="0"/>
              <a:cs typeface="Arial" panose="020B0604020202020204" pitchFamily="34" charset="0"/>
            </a:endParaRPr>
          </a:p>
        </p:txBody>
      </p:sp>
      <p:pic>
        <p:nvPicPr>
          <p:cNvPr id="4" name="Picture 3" descr="tn_logo_final.jpg"/>
          <p:cNvPicPr/>
          <p:nvPr/>
        </p:nvPicPr>
        <p:blipFill>
          <a:blip r:embed="rId2" cstate="print"/>
          <a:stretch>
            <a:fillRect/>
          </a:stretch>
        </p:blipFill>
        <p:spPr>
          <a:xfrm>
            <a:off x="7703820" y="5693940"/>
            <a:ext cx="982980" cy="1097280"/>
          </a:xfrm>
          <a:prstGeom prst="rect">
            <a:avLst/>
          </a:prstGeom>
        </p:spPr>
      </p:pic>
      <p:sp>
        <p:nvSpPr>
          <p:cNvPr id="5"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solidFill>
                <a:latin typeface="Arial" panose="020B0604020202020204" pitchFamily="34" charset="0"/>
                <a:cs typeface="Arial" panose="020B0604020202020204" pitchFamily="34" charset="0"/>
              </a:rPr>
              <a:pPr algn="ctr">
                <a:buClr>
                  <a:srgbClr val="000000"/>
                </a:buClr>
                <a:buSzPct val="25000"/>
              </a:pPr>
              <a:t>53</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06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latin typeface="Arial" panose="020B0604020202020204" pitchFamily="34" charset="0"/>
                <a:cs typeface="Arial" panose="020B0604020202020204" pitchFamily="34" charset="0"/>
              </a:rPr>
              <a:t>What is Peer </a:t>
            </a:r>
            <a:r>
              <a:rPr lang="en-US" sz="3200" dirty="0" err="1" smtClean="0">
                <a:latin typeface="Arial" panose="020B0604020202020204" pitchFamily="34" charset="0"/>
                <a:cs typeface="Arial" panose="020B0604020202020204" pitchFamily="34" charset="0"/>
              </a:rPr>
              <a:t>Exchange</a:t>
            </a:r>
            <a:r>
              <a:rPr lang="en-US" sz="3200" baseline="30000" dirty="0" err="1" smtClean="0">
                <a:latin typeface="Arial" panose="020B0604020202020204" pitchFamily="34" charset="0"/>
                <a:cs typeface="Arial" panose="020B0604020202020204" pitchFamily="34" charset="0"/>
              </a:rPr>
              <a:t>TM</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09600" y="1066800"/>
            <a:ext cx="3886200" cy="5067350"/>
          </a:xfrm>
        </p:spPr>
        <p:txBody>
          <a:bodyPr>
            <a:noAutofit/>
          </a:bodyPr>
          <a:lstStyle/>
          <a:p>
            <a:pPr marL="0" indent="0">
              <a:buNone/>
            </a:pPr>
            <a:r>
              <a:rPr lang="en-US" sz="2400" dirty="0" smtClean="0">
                <a:latin typeface="Arial" panose="020B0604020202020204" pitchFamily="34" charset="0"/>
                <a:cs typeface="Arial" panose="020B0604020202020204" pitchFamily="34" charset="0"/>
              </a:rPr>
              <a:t>A reflective practice process </a:t>
            </a:r>
            <a:r>
              <a:rPr lang="en-US" sz="2400" dirty="0">
                <a:latin typeface="Arial" panose="020B0604020202020204" pitchFamily="34" charset="0"/>
                <a:cs typeface="Arial" panose="020B0604020202020204" pitchFamily="34" charset="0"/>
              </a:rPr>
              <a:t>through which two or more professional colleagues work together </a:t>
            </a:r>
            <a:r>
              <a:rPr lang="en-US" sz="2400" dirty="0" smtClean="0">
                <a:latin typeface="Arial" panose="020B0604020202020204" pitchFamily="34" charset="0"/>
                <a:cs typeface="Arial" panose="020B0604020202020204" pitchFamily="34" charset="0"/>
              </a:rPr>
              <a:t>to: </a:t>
            </a:r>
          </a:p>
          <a:p>
            <a:pPr lvl="1">
              <a:buFont typeface="Arial" panose="020B0604020202020204" pitchFamily="34" charset="0"/>
              <a:buChar char="•"/>
            </a:pPr>
            <a:r>
              <a:rPr lang="en-US" b="1" dirty="0">
                <a:latin typeface="Arial" panose="020B0604020202020204" pitchFamily="34" charset="0"/>
                <a:cs typeface="Arial" panose="020B0604020202020204" pitchFamily="34" charset="0"/>
              </a:rPr>
              <a:t>r</a:t>
            </a:r>
            <a:r>
              <a:rPr lang="en-US" b="1" dirty="0" smtClean="0">
                <a:latin typeface="Arial" panose="020B0604020202020204" pitchFamily="34" charset="0"/>
                <a:cs typeface="Arial" panose="020B0604020202020204" pitchFamily="34" charset="0"/>
              </a:rPr>
              <a:t>eflect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 current </a:t>
            </a:r>
            <a:r>
              <a:rPr lang="en-US" dirty="0" smtClean="0">
                <a:latin typeface="Arial" panose="020B0604020202020204" pitchFamily="34" charset="0"/>
                <a:cs typeface="Arial" panose="020B0604020202020204" pitchFamily="34" charset="0"/>
              </a:rPr>
              <a:t>practices</a:t>
            </a: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b="1" dirty="0" smtClean="0">
                <a:latin typeface="Arial" panose="020B0604020202020204" pitchFamily="34" charset="0"/>
                <a:cs typeface="Arial" panose="020B0604020202020204" pitchFamily="34" charset="0"/>
              </a:rPr>
              <a:t>expand</a:t>
            </a:r>
            <a:r>
              <a:rPr lang="en-US" dirty="0">
                <a:latin typeface="Arial" panose="020B0604020202020204" pitchFamily="34" charset="0"/>
                <a:cs typeface="Arial" panose="020B0604020202020204" pitchFamily="34" charset="0"/>
              </a:rPr>
              <a:t>, refine, and build new </a:t>
            </a:r>
            <a:r>
              <a:rPr lang="en-US" dirty="0" smtClean="0">
                <a:latin typeface="Arial" panose="020B0604020202020204" pitchFamily="34" charset="0"/>
                <a:cs typeface="Arial" panose="020B0604020202020204" pitchFamily="34" charset="0"/>
              </a:rPr>
              <a:t>skills</a:t>
            </a: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b="1" dirty="0" smtClean="0">
                <a:latin typeface="Arial" panose="020B0604020202020204" pitchFamily="34" charset="0"/>
                <a:cs typeface="Arial" panose="020B0604020202020204" pitchFamily="34" charset="0"/>
              </a:rPr>
              <a:t>share</a:t>
            </a:r>
            <a:r>
              <a:rPr lang="en-US" dirty="0" smtClean="0">
                <a:latin typeface="Arial" panose="020B0604020202020204" pitchFamily="34" charset="0"/>
                <a:cs typeface="Arial" panose="020B0604020202020204" pitchFamily="34" charset="0"/>
              </a:rPr>
              <a:t> ideas</a:t>
            </a: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b="1" dirty="0" smtClean="0">
                <a:latin typeface="Arial" panose="020B0604020202020204" pitchFamily="34" charset="0"/>
                <a:cs typeface="Arial" panose="020B0604020202020204" pitchFamily="34" charset="0"/>
              </a:rPr>
              <a:t>teach</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one </a:t>
            </a:r>
            <a:r>
              <a:rPr lang="en-US" dirty="0" smtClean="0">
                <a:latin typeface="Arial" panose="020B0604020202020204" pitchFamily="34" charset="0"/>
                <a:cs typeface="Arial" panose="020B0604020202020204" pitchFamily="34" charset="0"/>
              </a:rPr>
              <a:t>another</a:t>
            </a: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conduct </a:t>
            </a:r>
            <a:r>
              <a:rPr lang="en-US" b="1" dirty="0" smtClean="0">
                <a:latin typeface="Arial" panose="020B0604020202020204" pitchFamily="34" charset="0"/>
                <a:cs typeface="Arial" panose="020B0604020202020204" pitchFamily="34" charset="0"/>
              </a:rPr>
              <a:t>research</a:t>
            </a:r>
            <a:endParaRPr lang="en-US" b="1"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b="1" dirty="0" smtClean="0">
                <a:latin typeface="Arial" panose="020B0604020202020204" pitchFamily="34" charset="0"/>
                <a:cs typeface="Arial" panose="020B0604020202020204" pitchFamily="34" charset="0"/>
              </a:rPr>
              <a:t>solve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problems</a:t>
            </a:r>
          </a:p>
        </p:txBody>
      </p:sp>
      <p:pic>
        <p:nvPicPr>
          <p:cNvPr id="6" name="Content Placeholder 5" descr="IMG_1492.JPG"/>
          <p:cNvPicPr>
            <a:picLocks noGrp="1" noChangeAspect="1"/>
          </p:cNvPicPr>
          <p:nvPr>
            <p:ph sz="quarter" idx="2"/>
          </p:nvPr>
        </p:nvPicPr>
        <p:blipFill>
          <a:blip r:embed="rId2" cstate="screen">
            <a:extLst>
              <a:ext uri="{28A0092B-C50C-407E-A947-70E740481C1C}">
                <a14:useLocalDpi xmlns:a14="http://schemas.microsoft.com/office/drawing/2010/main"/>
              </a:ext>
            </a:extLst>
          </a:blip>
          <a:srcRect/>
          <a:stretch>
            <a:fillRect/>
          </a:stretch>
        </p:blipFill>
        <p:spPr>
          <a:xfrm>
            <a:off x="4844901" y="1219200"/>
            <a:ext cx="3841899" cy="4171153"/>
          </a:xfrm>
        </p:spPr>
      </p:pic>
      <p:pic>
        <p:nvPicPr>
          <p:cNvPr id="7" name="Picture 6" descr="tn_logo_final.jpg"/>
          <p:cNvPicPr/>
          <p:nvPr/>
        </p:nvPicPr>
        <p:blipFill>
          <a:blip r:embed="rId3" cstate="print"/>
          <a:stretch>
            <a:fillRect/>
          </a:stretch>
        </p:blipFill>
        <p:spPr>
          <a:xfrm>
            <a:off x="7703820" y="5760720"/>
            <a:ext cx="982980" cy="1097280"/>
          </a:xfrm>
          <a:prstGeom prst="rect">
            <a:avLst/>
          </a:prstGeom>
        </p:spPr>
      </p:pic>
      <p:sp>
        <p:nvSpPr>
          <p:cNvPr id="8"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solidFill>
                <a:latin typeface="Arial" panose="020B0604020202020204" pitchFamily="34" charset="0"/>
                <a:cs typeface="Arial" panose="020B0604020202020204" pitchFamily="34" charset="0"/>
              </a:rPr>
              <a:pPr algn="ctr">
                <a:buClr>
                  <a:srgbClr val="000000"/>
                </a:buClr>
                <a:buSzPct val="25000"/>
              </a:pPr>
              <a:t>54</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360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fontScale="90000"/>
          </a:bodyPr>
          <a:lstStyle/>
          <a:p>
            <a:r>
              <a:rPr lang="en-US" dirty="0" smtClean="0"/>
              <a:t>Peer </a:t>
            </a:r>
            <a:r>
              <a:rPr lang="en-US" dirty="0" err="1" smtClean="0"/>
              <a:t>Exchange</a:t>
            </a:r>
            <a:r>
              <a:rPr lang="en-US" baseline="30000" dirty="0" err="1" smtClean="0"/>
              <a:t>TM</a:t>
            </a:r>
            <a:r>
              <a:rPr lang="en-US" dirty="0"/>
              <a:t> </a:t>
            </a:r>
            <a:r>
              <a:rPr lang="en-US" dirty="0" smtClean="0"/>
              <a:t>Part One: </a:t>
            </a:r>
            <a:br>
              <a:rPr lang="en-US" dirty="0" smtClean="0"/>
            </a:br>
            <a:r>
              <a:rPr lang="en-US" dirty="0" smtClean="0"/>
              <a:t>Peer Observations</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784099918"/>
              </p:ext>
            </p:extLst>
          </p:nvPr>
        </p:nvGraphicFramePr>
        <p:xfrm>
          <a:off x="0" y="12954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tn_logo_final.jpg"/>
          <p:cNvPicPr/>
          <p:nvPr/>
        </p:nvPicPr>
        <p:blipFill>
          <a:blip r:embed="rId8" cstate="print"/>
          <a:stretch>
            <a:fillRect/>
          </a:stretch>
        </p:blipFill>
        <p:spPr>
          <a:xfrm>
            <a:off x="7703820" y="5547360"/>
            <a:ext cx="982980" cy="1097280"/>
          </a:xfrm>
          <a:prstGeom prst="rect">
            <a:avLst/>
          </a:prstGeom>
        </p:spPr>
      </p:pic>
    </p:spTree>
    <p:extLst>
      <p:ext uri="{BB962C8B-B14F-4D97-AF65-F5344CB8AC3E}">
        <p14:creationId xmlns:p14="http://schemas.microsoft.com/office/powerpoint/2010/main" val="4202652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200" dirty="0" smtClean="0">
                <a:latin typeface="Arial" panose="020B0604020202020204" pitchFamily="34" charset="0"/>
                <a:cs typeface="Arial" panose="020B0604020202020204" pitchFamily="34" charset="0"/>
              </a:rPr>
              <a:t>INQUIRY CIRCLE FRAMEWORK: The Experiential Learning Cycle</a:t>
            </a:r>
            <a:endParaRPr lang="en-US" sz="3200" dirty="0">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539993736"/>
              </p:ext>
            </p:extLst>
          </p:nvPr>
        </p:nvGraphicFramePr>
        <p:xfrm>
          <a:off x="152400" y="1600200"/>
          <a:ext cx="8766048" cy="4922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tn_logo_final.jpg"/>
          <p:cNvPicPr/>
          <p:nvPr/>
        </p:nvPicPr>
        <p:blipFill>
          <a:blip r:embed="rId8" cstate="print"/>
          <a:stretch>
            <a:fillRect/>
          </a:stretch>
        </p:blipFill>
        <p:spPr>
          <a:xfrm>
            <a:off x="7703820" y="5577523"/>
            <a:ext cx="982980" cy="1097280"/>
          </a:xfrm>
          <a:prstGeom prst="rect">
            <a:avLst/>
          </a:prstGeom>
        </p:spPr>
      </p:pic>
    </p:spTree>
    <p:extLst>
      <p:ext uri="{BB962C8B-B14F-4D97-AF65-F5344CB8AC3E}">
        <p14:creationId xmlns:p14="http://schemas.microsoft.com/office/powerpoint/2010/main" val="35234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Autofit/>
          </a:bodyPr>
          <a:lstStyle/>
          <a:p>
            <a:pPr algn="ctr"/>
            <a:r>
              <a:rPr lang="en-US" sz="2400" b="1" dirty="0" smtClean="0">
                <a:latin typeface="Arial" panose="020B0604020202020204" pitchFamily="34" charset="0"/>
                <a:cs typeface="Arial" panose="020B0604020202020204" pitchFamily="34" charset="0"/>
              </a:rPr>
              <a:t>The Peer </a:t>
            </a:r>
            <a:r>
              <a:rPr lang="en-US" sz="2400" b="1" dirty="0" err="1" smtClean="0">
                <a:latin typeface="Arial" panose="020B0604020202020204" pitchFamily="34" charset="0"/>
                <a:cs typeface="Arial" panose="020B0604020202020204" pitchFamily="34" charset="0"/>
              </a:rPr>
              <a:t>Exchange</a:t>
            </a:r>
            <a:r>
              <a:rPr lang="en-US" sz="1200" b="1" baseline="30000" dirty="0" err="1" smtClean="0">
                <a:latin typeface="Arial" panose="020B0604020202020204" pitchFamily="34" charset="0"/>
                <a:cs typeface="Arial" panose="020B0604020202020204" pitchFamily="34" charset="0"/>
              </a:rPr>
              <a:t>TM</a:t>
            </a:r>
            <a:r>
              <a:rPr lang="en-US" sz="2400" b="1" dirty="0" smtClean="0">
                <a:latin typeface="Arial" panose="020B0604020202020204" pitchFamily="34" charset="0"/>
                <a:cs typeface="Arial" panose="020B0604020202020204" pitchFamily="34" charset="0"/>
              </a:rPr>
              <a:t> Process: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PEER OBSERVATION &amp; INQUIRY CIRCLE</a:t>
            </a:r>
            <a:endParaRPr lang="en-US" sz="2400" b="1" dirty="0">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052328160"/>
              </p:ext>
            </p:extLst>
          </p:nvPr>
        </p:nvGraphicFramePr>
        <p:xfrm>
          <a:off x="76200" y="1143000"/>
          <a:ext cx="8991600" cy="5269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tn_logo_final.jpg"/>
          <p:cNvPicPr/>
          <p:nvPr/>
        </p:nvPicPr>
        <p:blipFill>
          <a:blip r:embed="rId8" cstate="print"/>
          <a:stretch>
            <a:fillRect/>
          </a:stretch>
        </p:blipFill>
        <p:spPr>
          <a:xfrm>
            <a:off x="7703820" y="5632026"/>
            <a:ext cx="982980" cy="1097280"/>
          </a:xfrm>
          <a:prstGeom prst="rect">
            <a:avLst/>
          </a:prstGeom>
        </p:spPr>
      </p:pic>
      <p:sp>
        <p:nvSpPr>
          <p:cNvPr id="5"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solidFill>
                <a:latin typeface="Arial" panose="020B0604020202020204" pitchFamily="34" charset="0"/>
                <a:cs typeface="Arial" panose="020B0604020202020204" pitchFamily="34" charset="0"/>
              </a:rPr>
              <a:pPr algn="ctr">
                <a:buClr>
                  <a:srgbClr val="000000"/>
                </a:buClr>
                <a:buSzPct val="25000"/>
              </a:pPr>
              <a:t>57</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95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600" dirty="0" smtClean="0">
                <a:latin typeface="Arial" panose="020B0604020202020204" pitchFamily="34" charset="0"/>
                <a:cs typeface="Arial" panose="020B0604020202020204" pitchFamily="34" charset="0"/>
              </a:rPr>
              <a:t>Training CHM Volunteers on Peer Exchange</a:t>
            </a:r>
            <a:r>
              <a:rPr lang="en-US" sz="2400" dirty="0" smtClean="0"/>
              <a:t/>
            </a:r>
            <a:br>
              <a:rPr lang="en-US" sz="2400" dirty="0" smtClean="0"/>
            </a:br>
            <a:endParaRPr lang="en-US" sz="2400" dirty="0"/>
          </a:p>
        </p:txBody>
      </p:sp>
      <p:sp>
        <p:nvSpPr>
          <p:cNvPr id="3" name="Content Placeholder 2"/>
          <p:cNvSpPr>
            <a:spLocks noGrp="1"/>
          </p:cNvSpPr>
          <p:nvPr>
            <p:ph idx="1"/>
          </p:nvPr>
        </p:nvSpPr>
        <p:spPr>
          <a:xfrm>
            <a:off x="381000" y="1036637"/>
            <a:ext cx="8229600" cy="5211763"/>
          </a:xfrm>
        </p:spPr>
        <p:txBody>
          <a:bodyPr>
            <a:normAutofit fontScale="85000" lnSpcReduction="20000"/>
          </a:bodyPr>
          <a:lstStyle/>
          <a:p>
            <a:pPr marL="0" indent="0">
              <a:buNone/>
            </a:pPr>
            <a:r>
              <a:rPr lang="en-US" sz="3000" b="1" dirty="0" smtClean="0">
                <a:latin typeface="Arial" panose="020B0604020202020204" pitchFamily="34" charset="0"/>
                <a:cs typeface="Arial" panose="020B0604020202020204" pitchFamily="34" charset="0"/>
              </a:rPr>
              <a:t>What Worked  Well  </a:t>
            </a:r>
          </a:p>
          <a:p>
            <a:pPr lvl="1">
              <a:buFont typeface="Arial" panose="020B0604020202020204" pitchFamily="34" charset="0"/>
              <a:buChar char="•"/>
            </a:pPr>
            <a:r>
              <a:rPr lang="en-US" sz="3000" dirty="0">
                <a:latin typeface="Arial" panose="020B0604020202020204" pitchFamily="34" charset="0"/>
                <a:cs typeface="Arial" panose="020B0604020202020204" pitchFamily="34" charset="0"/>
              </a:rPr>
              <a:t>G</a:t>
            </a:r>
            <a:r>
              <a:rPr lang="en-US" sz="3000" dirty="0" smtClean="0">
                <a:latin typeface="Arial" panose="020B0604020202020204" pitchFamily="34" charset="0"/>
                <a:cs typeface="Arial" panose="020B0604020202020204" pitchFamily="34" charset="0"/>
              </a:rPr>
              <a:t>etting ready in small group discussions</a:t>
            </a:r>
          </a:p>
          <a:p>
            <a:pPr lvl="1">
              <a:buFont typeface="Arial" panose="020B0604020202020204" pitchFamily="34" charset="0"/>
              <a:buChar char="•"/>
            </a:pPr>
            <a:r>
              <a:rPr lang="en-US" sz="3000" dirty="0" smtClean="0">
                <a:latin typeface="Arial" panose="020B0604020202020204" pitchFamily="34" charset="0"/>
                <a:cs typeface="Arial" panose="020B0604020202020204" pitchFamily="34" charset="0"/>
              </a:rPr>
              <a:t>Reflective practice is actually not new to our program</a:t>
            </a:r>
          </a:p>
          <a:p>
            <a:pPr lvl="1">
              <a:buFont typeface="Arial" panose="020B0604020202020204" pitchFamily="34" charset="0"/>
              <a:buChar char="•"/>
            </a:pPr>
            <a:r>
              <a:rPr lang="en-US" sz="3000" dirty="0" smtClean="0">
                <a:latin typeface="Arial" panose="020B0604020202020204" pitchFamily="34" charset="0"/>
                <a:cs typeface="Arial" panose="020B0604020202020204" pitchFamily="34" charset="0"/>
              </a:rPr>
              <a:t>Trainees helped shape the tools and materials.</a:t>
            </a:r>
          </a:p>
          <a:p>
            <a:pPr marL="914400" lvl="2" indent="0">
              <a:buNone/>
            </a:pPr>
            <a:r>
              <a:rPr lang="en-US" sz="3000" dirty="0" smtClean="0">
                <a:latin typeface="Arial" panose="020B0604020202020204" pitchFamily="34" charset="0"/>
                <a:cs typeface="Arial" panose="020B0604020202020204" pitchFamily="34" charset="0"/>
              </a:rPr>
              <a:t>-Pilot Group, first</a:t>
            </a:r>
          </a:p>
          <a:p>
            <a:pPr lvl="1">
              <a:buFont typeface="Arial" panose="020B0604020202020204" pitchFamily="34" charset="0"/>
              <a:buChar char="•"/>
            </a:pPr>
            <a:r>
              <a:rPr lang="en-US" sz="3000" dirty="0" smtClean="0">
                <a:latin typeface="Arial" panose="020B0604020202020204" pitchFamily="34" charset="0"/>
                <a:cs typeface="Arial" panose="020B0604020202020204" pitchFamily="34" charset="0"/>
              </a:rPr>
              <a:t>We modeled parts of the Peer Exchange process.</a:t>
            </a:r>
          </a:p>
          <a:p>
            <a:pPr marL="914400" lvl="2" indent="0">
              <a:buNone/>
            </a:pPr>
            <a:r>
              <a:rPr lang="en-US" sz="3000" dirty="0" smtClean="0">
                <a:latin typeface="Arial" panose="020B0604020202020204" pitchFamily="34" charset="0"/>
                <a:cs typeface="Arial" panose="020B0604020202020204" pitchFamily="34" charset="0"/>
              </a:rPr>
              <a:t>-Roleplay</a:t>
            </a:r>
          </a:p>
          <a:p>
            <a:pPr marL="914400" lvl="2" indent="0">
              <a:buNone/>
            </a:pPr>
            <a:r>
              <a:rPr lang="en-US" sz="3000" dirty="0" smtClean="0">
                <a:latin typeface="Arial" panose="020B0604020202020204" pitchFamily="34" charset="0"/>
                <a:cs typeface="Arial" panose="020B0604020202020204" pitchFamily="34" charset="0"/>
              </a:rPr>
              <a:t>-Practicing using “language that promotes reflection”</a:t>
            </a:r>
          </a:p>
          <a:p>
            <a:pPr lvl="1">
              <a:buFont typeface="Arial" panose="020B0604020202020204" pitchFamily="34" charset="0"/>
              <a:buChar char="•"/>
            </a:pPr>
            <a:r>
              <a:rPr lang="en-US" sz="3000" dirty="0" smtClean="0">
                <a:latin typeface="Arial" panose="020B0604020202020204" pitchFamily="34" charset="0"/>
                <a:cs typeface="Arial" panose="020B0604020202020204" pitchFamily="34" charset="0"/>
              </a:rPr>
              <a:t>An over-arching theme  to help shape the </a:t>
            </a:r>
            <a:r>
              <a:rPr lang="en-US" sz="3000" i="1" dirty="0" smtClean="0">
                <a:latin typeface="Arial" panose="020B0604020202020204" pitchFamily="34" charset="0"/>
                <a:cs typeface="Arial" panose="020B0604020202020204" pitchFamily="34" charset="0"/>
              </a:rPr>
              <a:t>question</a:t>
            </a:r>
            <a:r>
              <a:rPr lang="en-US" sz="3000" dirty="0" smtClean="0">
                <a:latin typeface="Arial" panose="020B0604020202020204" pitchFamily="34" charset="0"/>
                <a:cs typeface="Arial" panose="020B0604020202020204" pitchFamily="34" charset="0"/>
              </a:rPr>
              <a:t> </a:t>
            </a:r>
          </a:p>
          <a:p>
            <a:pPr lvl="1">
              <a:buFont typeface="Arial" panose="020B0604020202020204" pitchFamily="34" charset="0"/>
              <a:buChar char="•"/>
            </a:pPr>
            <a:r>
              <a:rPr lang="en-US" sz="3000" dirty="0" smtClean="0">
                <a:latin typeface="Arial" panose="020B0604020202020204" pitchFamily="34" charset="0"/>
                <a:cs typeface="Arial" panose="020B0604020202020204" pitchFamily="34" charset="0"/>
              </a:rPr>
              <a:t>Modeled reflection throughout the training</a:t>
            </a:r>
          </a:p>
          <a:p>
            <a:pPr marL="0" indent="0">
              <a:buNone/>
            </a:pPr>
            <a:endParaRPr lang="en-US" sz="2400" dirty="0" smtClean="0"/>
          </a:p>
          <a:p>
            <a:endParaRPr lang="en-US" sz="2400" dirty="0" smtClean="0"/>
          </a:p>
          <a:p>
            <a:endParaRPr lang="en-US" sz="2400" dirty="0" smtClean="0"/>
          </a:p>
        </p:txBody>
      </p:sp>
      <p:sp>
        <p:nvSpPr>
          <p:cNvPr id="4"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solidFill>
                <a:latin typeface="Arial" panose="020B0604020202020204" pitchFamily="34" charset="0"/>
                <a:cs typeface="Arial" panose="020B0604020202020204" pitchFamily="34" charset="0"/>
              </a:rPr>
              <a:pPr algn="ctr">
                <a:buClr>
                  <a:srgbClr val="000000"/>
                </a:buClr>
                <a:buSzPct val="25000"/>
              </a:pPr>
              <a:t>58</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46224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sz="2800" b="1" dirty="0" smtClean="0">
                <a:latin typeface="Arial" panose="020B0604020202020204" pitchFamily="34" charset="0"/>
                <a:cs typeface="Arial" panose="020B0604020202020204" pitchFamily="34" charset="0"/>
              </a:rPr>
              <a:t>Surprises</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Notable concerns about observing your peer (a.k.a. your friend)</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That it’s impossible to be a neutral observer</a:t>
            </a:r>
          </a:p>
          <a:p>
            <a:pPr marL="0" indent="0">
              <a:buNone/>
            </a:pPr>
            <a:endParaRPr lang="en-US" sz="2400" dirty="0"/>
          </a:p>
          <a:p>
            <a:endParaRPr lang="en-US" sz="2000" dirty="0"/>
          </a:p>
        </p:txBody>
      </p:sp>
      <p:sp>
        <p:nvSpPr>
          <p:cNvPr id="5" name="Title 1"/>
          <p:cNvSpPr>
            <a:spLocks noGrp="1"/>
          </p:cNvSpPr>
          <p:nvPr>
            <p:ph type="title"/>
          </p:nvPr>
        </p:nvSpPr>
        <p:spPr>
          <a:xfrm>
            <a:off x="457200" y="274638"/>
            <a:ext cx="8229600" cy="792162"/>
          </a:xfrm>
        </p:spPr>
        <p:txBody>
          <a:bodyPr>
            <a:normAutofit fontScale="90000"/>
          </a:bodyPr>
          <a:lstStyle/>
          <a:p>
            <a:r>
              <a:rPr lang="en-US" sz="3600" dirty="0" smtClean="0">
                <a:latin typeface="Arial" panose="020B0604020202020204" pitchFamily="34" charset="0"/>
                <a:cs typeface="Arial" panose="020B0604020202020204" pitchFamily="34" charset="0"/>
              </a:rPr>
              <a:t>Training CHM Volunteers on Peer Exchange</a:t>
            </a:r>
            <a:r>
              <a:rPr lang="en-US" sz="2400" dirty="0" smtClean="0"/>
              <a:t/>
            </a:r>
            <a:br>
              <a:rPr lang="en-US" sz="2400" dirty="0" smtClean="0"/>
            </a:br>
            <a:endParaRPr lang="en-US" sz="2400" dirty="0"/>
          </a:p>
        </p:txBody>
      </p:sp>
      <p:sp>
        <p:nvSpPr>
          <p:cNvPr id="6"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solidFill>
                <a:latin typeface="Arial" panose="020B0604020202020204" pitchFamily="34" charset="0"/>
                <a:cs typeface="Arial" panose="020B0604020202020204" pitchFamily="34" charset="0"/>
              </a:rPr>
              <a:pPr algn="ctr">
                <a:buClr>
                  <a:srgbClr val="000000"/>
                </a:buClr>
                <a:buSzPct val="25000"/>
              </a:pPr>
              <a:t>59</a:t>
            </a:fld>
            <a:endParaRPr lang="en-US" sz="1400" dirty="0">
              <a:solidFill>
                <a:schemeClr val="tx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403198"/>
            <a:ext cx="4416591" cy="292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669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52400"/>
            <a:ext cx="9144000" cy="609600"/>
          </a:xfrm>
          <a:prstGeom prst="rect">
            <a:avLst/>
          </a:prstGeom>
        </p:spPr>
        <p:txBody>
          <a:bodyPr/>
          <a:lstStyle/>
          <a:p>
            <a:pPr algn="ctr" defTabSz="457144">
              <a:spcBef>
                <a:spcPct val="0"/>
              </a:spcBef>
              <a:defRPr/>
            </a:pPr>
            <a:r>
              <a:rPr lang="en-US" sz="3200" dirty="0" smtClean="0">
                <a:solidFill>
                  <a:srgbClr val="4D4D4D"/>
                </a:solidFill>
                <a:latin typeface="Arial" panose="020B0604020202020204" pitchFamily="34" charset="0"/>
                <a:ea typeface="ＭＳ Ｐゴシック" pitchFamily="-72" charset="-128"/>
                <a:cs typeface="Arial" panose="020B0604020202020204" pitchFamily="34" charset="0"/>
              </a:rPr>
              <a:t>Watch &amp; Talk Events</a:t>
            </a:r>
          </a:p>
        </p:txBody>
      </p:sp>
      <p:sp>
        <p:nvSpPr>
          <p:cNvPr id="4" name="Shape 1209"/>
          <p:cNvSpPr txBox="1">
            <a:spLocks noGrp="1"/>
          </p:cNvSpPr>
          <p:nvPr>
            <p:ph type="sldNum" sz="quarter" idx="12"/>
          </p:nvPr>
        </p:nvSpPr>
        <p:spPr>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latin typeface="Arial" panose="020B0604020202020204" pitchFamily="34" charset="0"/>
                <a:cs typeface="Arial" panose="020B0604020202020204" pitchFamily="34" charset="0"/>
              </a:rPr>
              <a:pPr algn="ctr">
                <a:buClr>
                  <a:srgbClr val="000000"/>
                </a:buClr>
                <a:buSzPct val="25000"/>
              </a:pPr>
              <a:t>6</a:t>
            </a:fld>
            <a:endParaRPr lang="en-US" sz="1400" dirty="0">
              <a:latin typeface="Arial" panose="020B0604020202020204" pitchFamily="34" charset="0"/>
              <a:cs typeface="Arial" panose="020B0604020202020204" pitchFamily="34" charset="0"/>
            </a:endParaRPr>
          </a:p>
        </p:txBody>
      </p:sp>
      <p:sp>
        <p:nvSpPr>
          <p:cNvPr id="5" name="Rectangle 4"/>
          <p:cNvSpPr/>
          <p:nvPr/>
        </p:nvSpPr>
        <p:spPr>
          <a:xfrm>
            <a:off x="304800" y="838200"/>
            <a:ext cx="8534400" cy="9233297"/>
          </a:xfrm>
          <a:prstGeom prst="rect">
            <a:avLst/>
          </a:prstGeom>
        </p:spPr>
        <p:txBody>
          <a:bodyPr wrap="square" numCol="2">
            <a:spAutoFit/>
          </a:bodyPr>
          <a:lstStyle/>
          <a:p>
            <a:r>
              <a:rPr lang="en-US" sz="2000" b="1" dirty="0">
                <a:solidFill>
                  <a:srgbClr val="006666"/>
                </a:solidFill>
                <a:latin typeface="Arial" panose="020B0604020202020204" pitchFamily="34" charset="0"/>
                <a:cs typeface="Arial" panose="020B0604020202020204" pitchFamily="34" charset="0"/>
              </a:rPr>
              <a:t>Arizona</a:t>
            </a:r>
            <a:endParaRPr lang="en-US" sz="2000" dirty="0">
              <a:solidFill>
                <a:srgbClr val="006666"/>
              </a:solidFill>
              <a:latin typeface="Arial" panose="020B0604020202020204" pitchFamily="34" charset="0"/>
              <a:cs typeface="Arial" panose="020B0604020202020204" pitchFamily="34" charset="0"/>
            </a:endParaRPr>
          </a:p>
          <a:p>
            <a:r>
              <a:rPr lang="en-US" sz="2000" b="1" dirty="0">
                <a:solidFill>
                  <a:srgbClr val="006666"/>
                </a:solidFill>
                <a:latin typeface="Arial" panose="020B0604020202020204" pitchFamily="34" charset="0"/>
                <a:cs typeface="Arial" panose="020B0604020202020204" pitchFamily="34" charset="0"/>
              </a:rPr>
              <a:t>Tempe</a:t>
            </a:r>
            <a:endParaRPr lang="en-US" sz="2000" dirty="0">
              <a:solidFill>
                <a:srgbClr val="006666"/>
              </a:solidFill>
              <a:latin typeface="Arial" panose="020B0604020202020204" pitchFamily="34" charset="0"/>
              <a:cs typeface="Arial" panose="020B0604020202020204" pitchFamily="34" charset="0"/>
            </a:endParaRPr>
          </a:p>
          <a:p>
            <a:r>
              <a:rPr lang="en-US" sz="2000" dirty="0">
                <a:solidFill>
                  <a:srgbClr val="006666"/>
                </a:solidFill>
                <a:latin typeface="Arial" panose="020B0604020202020204" pitchFamily="34" charset="0"/>
                <a:cs typeface="Arial" panose="020B0604020202020204" pitchFamily="34" charset="0"/>
              </a:rPr>
              <a:t>Halle Heart Children's Museum </a:t>
            </a:r>
          </a:p>
          <a:p>
            <a:r>
              <a:rPr lang="en-US" sz="2000" b="1" dirty="0">
                <a:solidFill>
                  <a:srgbClr val="006666"/>
                </a:solidFill>
                <a:latin typeface="Arial" panose="020B0604020202020204" pitchFamily="34" charset="0"/>
                <a:cs typeface="Arial" panose="020B0604020202020204" pitchFamily="34" charset="0"/>
              </a:rPr>
              <a:t> </a:t>
            </a:r>
            <a:endParaRPr lang="en-US" sz="2000" dirty="0">
              <a:solidFill>
                <a:srgbClr val="006666"/>
              </a:solidFill>
              <a:latin typeface="Arial" panose="020B0604020202020204" pitchFamily="34" charset="0"/>
              <a:cs typeface="Arial" panose="020B0604020202020204" pitchFamily="34" charset="0"/>
            </a:endParaRPr>
          </a:p>
          <a:p>
            <a:r>
              <a:rPr lang="en-US" sz="2000" b="1" dirty="0">
                <a:solidFill>
                  <a:srgbClr val="006666"/>
                </a:solidFill>
                <a:latin typeface="Arial" panose="020B0604020202020204" pitchFamily="34" charset="0"/>
                <a:cs typeface="Arial" panose="020B0604020202020204" pitchFamily="34" charset="0"/>
              </a:rPr>
              <a:t>Florida</a:t>
            </a:r>
            <a:endParaRPr lang="en-US" sz="2000" dirty="0">
              <a:solidFill>
                <a:srgbClr val="006666"/>
              </a:solidFill>
              <a:latin typeface="Arial" panose="020B0604020202020204" pitchFamily="34" charset="0"/>
              <a:cs typeface="Arial" panose="020B0604020202020204" pitchFamily="34" charset="0"/>
            </a:endParaRPr>
          </a:p>
          <a:p>
            <a:r>
              <a:rPr lang="en-US" sz="2000" b="1" dirty="0">
                <a:solidFill>
                  <a:srgbClr val="006666"/>
                </a:solidFill>
                <a:latin typeface="Arial" panose="020B0604020202020204" pitchFamily="34" charset="0"/>
                <a:cs typeface="Arial" panose="020B0604020202020204" pitchFamily="34" charset="0"/>
              </a:rPr>
              <a:t>Fort Lauderdale</a:t>
            </a:r>
            <a:endParaRPr lang="en-US" sz="2000" dirty="0">
              <a:solidFill>
                <a:srgbClr val="006666"/>
              </a:solidFill>
              <a:latin typeface="Arial" panose="020B0604020202020204" pitchFamily="34" charset="0"/>
              <a:cs typeface="Arial" panose="020B0604020202020204" pitchFamily="34" charset="0"/>
            </a:endParaRPr>
          </a:p>
          <a:p>
            <a:r>
              <a:rPr lang="en-US" sz="2000" dirty="0">
                <a:solidFill>
                  <a:srgbClr val="006666"/>
                </a:solidFill>
                <a:latin typeface="Arial" panose="020B0604020202020204" pitchFamily="34" charset="0"/>
                <a:cs typeface="Arial" panose="020B0604020202020204" pitchFamily="34" charset="0"/>
              </a:rPr>
              <a:t>Fort Lauderdale Historical </a:t>
            </a:r>
            <a:r>
              <a:rPr lang="en-US" sz="2000" dirty="0" smtClean="0">
                <a:solidFill>
                  <a:srgbClr val="006666"/>
                </a:solidFill>
                <a:latin typeface="Arial" panose="020B0604020202020204" pitchFamily="34" charset="0"/>
                <a:cs typeface="Arial" panose="020B0604020202020204" pitchFamily="34" charset="0"/>
              </a:rPr>
              <a:t>Society</a:t>
            </a:r>
            <a:r>
              <a:rPr lang="en-US" sz="2000" dirty="0">
                <a:solidFill>
                  <a:srgbClr val="006666"/>
                </a:solidFill>
                <a:latin typeface="Arial" panose="020B0604020202020204" pitchFamily="34" charset="0"/>
                <a:cs typeface="Arial" panose="020B0604020202020204" pitchFamily="34" charset="0"/>
              </a:rPr>
              <a:t/>
            </a:r>
            <a:br>
              <a:rPr lang="en-US" sz="2000" dirty="0">
                <a:solidFill>
                  <a:srgbClr val="006666"/>
                </a:solidFill>
                <a:latin typeface="Arial" panose="020B0604020202020204" pitchFamily="34" charset="0"/>
                <a:cs typeface="Arial" panose="020B0604020202020204" pitchFamily="34" charset="0"/>
              </a:rPr>
            </a:br>
            <a:r>
              <a:rPr lang="en-US" sz="2000" dirty="0">
                <a:solidFill>
                  <a:srgbClr val="006666"/>
                </a:solidFill>
                <a:latin typeface="Arial" panose="020B0604020202020204" pitchFamily="34" charset="0"/>
                <a:cs typeface="Arial" panose="020B0604020202020204" pitchFamily="34" charset="0"/>
              </a:rPr>
              <a:t>	</a:t>
            </a:r>
          </a:p>
          <a:p>
            <a:r>
              <a:rPr lang="en-US" sz="2000" b="1" dirty="0">
                <a:solidFill>
                  <a:srgbClr val="006666"/>
                </a:solidFill>
                <a:latin typeface="Arial" panose="020B0604020202020204" pitchFamily="34" charset="0"/>
                <a:cs typeface="Arial" panose="020B0604020202020204" pitchFamily="34" charset="0"/>
              </a:rPr>
              <a:t>Miami</a:t>
            </a:r>
            <a:endParaRPr lang="en-US" sz="2000" dirty="0">
              <a:solidFill>
                <a:srgbClr val="006666"/>
              </a:solidFill>
              <a:latin typeface="Arial" panose="020B0604020202020204" pitchFamily="34" charset="0"/>
              <a:cs typeface="Arial" panose="020B0604020202020204" pitchFamily="34" charset="0"/>
            </a:endParaRPr>
          </a:p>
          <a:p>
            <a:r>
              <a:rPr lang="en-US" sz="2000" dirty="0">
                <a:solidFill>
                  <a:srgbClr val="006666"/>
                </a:solidFill>
                <a:latin typeface="Arial" panose="020B0604020202020204" pitchFamily="34" charset="0"/>
                <a:cs typeface="Arial" panose="020B0604020202020204" pitchFamily="34" charset="0"/>
              </a:rPr>
              <a:t>Vizcaya Museum and Gardens</a:t>
            </a:r>
          </a:p>
          <a:p>
            <a:r>
              <a:rPr lang="en-US" sz="2000" b="1" dirty="0">
                <a:solidFill>
                  <a:srgbClr val="006666"/>
                </a:solidFill>
                <a:latin typeface="Arial" panose="020B0604020202020204" pitchFamily="34" charset="0"/>
                <a:cs typeface="Arial" panose="020B0604020202020204" pitchFamily="34" charset="0"/>
              </a:rPr>
              <a:t> </a:t>
            </a:r>
            <a:endParaRPr lang="en-US" sz="2000" dirty="0">
              <a:solidFill>
                <a:srgbClr val="006666"/>
              </a:solidFill>
              <a:latin typeface="Arial" panose="020B0604020202020204" pitchFamily="34" charset="0"/>
              <a:cs typeface="Arial" panose="020B0604020202020204" pitchFamily="34" charset="0"/>
            </a:endParaRPr>
          </a:p>
          <a:p>
            <a:r>
              <a:rPr lang="en-US" sz="2000" b="1" dirty="0">
                <a:solidFill>
                  <a:srgbClr val="006666"/>
                </a:solidFill>
                <a:latin typeface="Arial" panose="020B0604020202020204" pitchFamily="34" charset="0"/>
                <a:cs typeface="Arial" panose="020B0604020202020204" pitchFamily="34" charset="0"/>
              </a:rPr>
              <a:t>Massachusetts</a:t>
            </a:r>
            <a:endParaRPr lang="en-US" sz="2000" dirty="0">
              <a:solidFill>
                <a:srgbClr val="006666"/>
              </a:solidFill>
              <a:latin typeface="Arial" panose="020B0604020202020204" pitchFamily="34" charset="0"/>
              <a:cs typeface="Arial" panose="020B0604020202020204" pitchFamily="34" charset="0"/>
            </a:endParaRPr>
          </a:p>
          <a:p>
            <a:r>
              <a:rPr lang="en-US" sz="2000" b="1" dirty="0">
                <a:solidFill>
                  <a:srgbClr val="006666"/>
                </a:solidFill>
                <a:latin typeface="Arial" panose="020B0604020202020204" pitchFamily="34" charset="0"/>
                <a:cs typeface="Arial" panose="020B0604020202020204" pitchFamily="34" charset="0"/>
              </a:rPr>
              <a:t>Newton</a:t>
            </a:r>
            <a:endParaRPr lang="en-US" sz="2000" dirty="0">
              <a:solidFill>
                <a:srgbClr val="006666"/>
              </a:solidFill>
              <a:latin typeface="Arial" panose="020B0604020202020204" pitchFamily="34" charset="0"/>
              <a:cs typeface="Arial" panose="020B0604020202020204" pitchFamily="34" charset="0"/>
            </a:endParaRPr>
          </a:p>
          <a:p>
            <a:r>
              <a:rPr lang="en-US" sz="2000" dirty="0">
                <a:solidFill>
                  <a:srgbClr val="006666"/>
                </a:solidFill>
                <a:latin typeface="Arial" panose="020B0604020202020204" pitchFamily="34" charset="0"/>
                <a:cs typeface="Arial" panose="020B0604020202020204" pitchFamily="34" charset="0"/>
              </a:rPr>
              <a:t>Historic Newton </a:t>
            </a:r>
            <a:endParaRPr lang="en-US" sz="2000" u="sng" dirty="0">
              <a:solidFill>
                <a:srgbClr val="006666"/>
              </a:solidFill>
              <a:latin typeface="Arial" panose="020B0604020202020204" pitchFamily="34" charset="0"/>
              <a:cs typeface="Arial" panose="020B0604020202020204" pitchFamily="34" charset="0"/>
            </a:endParaRPr>
          </a:p>
          <a:p>
            <a:endParaRPr lang="en-US" sz="2000" b="1" dirty="0">
              <a:solidFill>
                <a:srgbClr val="006666"/>
              </a:solidFill>
              <a:latin typeface="Arial" panose="020B0604020202020204" pitchFamily="34" charset="0"/>
              <a:cs typeface="Arial" panose="020B0604020202020204" pitchFamily="34" charset="0"/>
            </a:endParaRPr>
          </a:p>
          <a:p>
            <a:r>
              <a:rPr lang="en-US" sz="2000" b="1" dirty="0" smtClean="0">
                <a:solidFill>
                  <a:srgbClr val="006666"/>
                </a:solidFill>
                <a:latin typeface="Arial" panose="020B0604020202020204" pitchFamily="34" charset="0"/>
                <a:cs typeface="Arial" panose="020B0604020202020204" pitchFamily="34" charset="0"/>
              </a:rPr>
              <a:t>New </a:t>
            </a:r>
            <a:r>
              <a:rPr lang="en-US" sz="2000" b="1" dirty="0">
                <a:solidFill>
                  <a:srgbClr val="006666"/>
                </a:solidFill>
                <a:latin typeface="Arial" panose="020B0604020202020204" pitchFamily="34" charset="0"/>
                <a:cs typeface="Arial" panose="020B0604020202020204" pitchFamily="34" charset="0"/>
              </a:rPr>
              <a:t>York</a:t>
            </a:r>
            <a:endParaRPr lang="en-US" sz="2000" dirty="0">
              <a:solidFill>
                <a:srgbClr val="006666"/>
              </a:solidFill>
              <a:latin typeface="Arial" panose="020B0604020202020204" pitchFamily="34" charset="0"/>
              <a:cs typeface="Arial" panose="020B0604020202020204" pitchFamily="34" charset="0"/>
            </a:endParaRPr>
          </a:p>
          <a:p>
            <a:r>
              <a:rPr lang="en-US" sz="2000" b="1" dirty="0">
                <a:solidFill>
                  <a:srgbClr val="006666"/>
                </a:solidFill>
                <a:latin typeface="Arial" panose="020B0604020202020204" pitchFamily="34" charset="0"/>
                <a:cs typeface="Arial" panose="020B0604020202020204" pitchFamily="34" charset="0"/>
              </a:rPr>
              <a:t>Corning</a:t>
            </a:r>
            <a:endParaRPr lang="en-US" sz="2000" dirty="0">
              <a:solidFill>
                <a:srgbClr val="006666"/>
              </a:solidFill>
              <a:latin typeface="Arial" panose="020B0604020202020204" pitchFamily="34" charset="0"/>
              <a:cs typeface="Arial" panose="020B0604020202020204" pitchFamily="34" charset="0"/>
            </a:endParaRPr>
          </a:p>
          <a:p>
            <a:r>
              <a:rPr lang="en-US" sz="2000" dirty="0">
                <a:solidFill>
                  <a:srgbClr val="006666"/>
                </a:solidFill>
                <a:latin typeface="Arial" panose="020B0604020202020204" pitchFamily="34" charset="0"/>
                <a:cs typeface="Arial" panose="020B0604020202020204" pitchFamily="34" charset="0"/>
              </a:rPr>
              <a:t>The Corning Museum of Glass </a:t>
            </a:r>
          </a:p>
          <a:p>
            <a:endParaRPr lang="en-US" sz="2000" b="1" dirty="0">
              <a:solidFill>
                <a:srgbClr val="006666"/>
              </a:solidFill>
              <a:latin typeface="Arial" panose="020B0604020202020204" pitchFamily="34" charset="0"/>
              <a:cs typeface="Arial" panose="020B0604020202020204" pitchFamily="34" charset="0"/>
            </a:endParaRPr>
          </a:p>
          <a:p>
            <a:endParaRPr lang="en-US" sz="2000" b="1" dirty="0" smtClean="0">
              <a:solidFill>
                <a:srgbClr val="006666"/>
              </a:solidFill>
              <a:latin typeface="Arial" panose="020B0604020202020204" pitchFamily="34" charset="0"/>
              <a:cs typeface="Arial" panose="020B0604020202020204" pitchFamily="34" charset="0"/>
            </a:endParaRPr>
          </a:p>
          <a:p>
            <a:endParaRPr lang="en-US" sz="2000" b="1" dirty="0">
              <a:solidFill>
                <a:srgbClr val="006666"/>
              </a:solidFill>
              <a:latin typeface="Arial" panose="020B0604020202020204" pitchFamily="34" charset="0"/>
              <a:cs typeface="Arial" panose="020B0604020202020204" pitchFamily="34" charset="0"/>
            </a:endParaRPr>
          </a:p>
          <a:p>
            <a:endParaRPr lang="en-US" sz="2000" b="1" dirty="0" smtClean="0">
              <a:solidFill>
                <a:srgbClr val="006666"/>
              </a:solidFill>
              <a:latin typeface="Arial" panose="020B0604020202020204" pitchFamily="34" charset="0"/>
              <a:cs typeface="Arial" panose="020B0604020202020204" pitchFamily="34" charset="0"/>
            </a:endParaRPr>
          </a:p>
          <a:p>
            <a:endParaRPr lang="en-US" sz="2000" b="1" dirty="0">
              <a:solidFill>
                <a:srgbClr val="006666"/>
              </a:solidFill>
              <a:latin typeface="Arial" panose="020B0604020202020204" pitchFamily="34" charset="0"/>
              <a:cs typeface="Arial" panose="020B0604020202020204" pitchFamily="34" charset="0"/>
            </a:endParaRPr>
          </a:p>
          <a:p>
            <a:endParaRPr lang="en-US" sz="2000" b="1" dirty="0" smtClean="0">
              <a:solidFill>
                <a:srgbClr val="006666"/>
              </a:solidFill>
              <a:latin typeface="Arial" panose="020B0604020202020204" pitchFamily="34" charset="0"/>
              <a:cs typeface="Arial" panose="020B0604020202020204" pitchFamily="34" charset="0"/>
            </a:endParaRPr>
          </a:p>
          <a:p>
            <a:endParaRPr lang="en-US" sz="2000" b="1" dirty="0">
              <a:solidFill>
                <a:srgbClr val="006666"/>
              </a:solidFill>
              <a:latin typeface="Arial" panose="020B0604020202020204" pitchFamily="34" charset="0"/>
              <a:cs typeface="Arial" panose="020B0604020202020204" pitchFamily="34" charset="0"/>
            </a:endParaRPr>
          </a:p>
          <a:p>
            <a:endParaRPr lang="en-US" sz="2000" b="1" dirty="0" smtClean="0">
              <a:solidFill>
                <a:srgbClr val="006666"/>
              </a:solidFill>
              <a:latin typeface="Arial" panose="020B0604020202020204" pitchFamily="34" charset="0"/>
              <a:cs typeface="Arial" panose="020B0604020202020204" pitchFamily="34" charset="0"/>
            </a:endParaRPr>
          </a:p>
          <a:p>
            <a:endParaRPr lang="en-US" sz="2000" b="1" dirty="0">
              <a:solidFill>
                <a:srgbClr val="006666"/>
              </a:solidFill>
              <a:latin typeface="Arial" panose="020B0604020202020204" pitchFamily="34" charset="0"/>
              <a:cs typeface="Arial" panose="020B0604020202020204" pitchFamily="34" charset="0"/>
            </a:endParaRPr>
          </a:p>
          <a:p>
            <a:endParaRPr lang="en-US" sz="2000" b="1" dirty="0" smtClean="0">
              <a:solidFill>
                <a:srgbClr val="006666"/>
              </a:solidFill>
              <a:latin typeface="Arial" panose="020B0604020202020204" pitchFamily="34" charset="0"/>
              <a:cs typeface="Arial" panose="020B0604020202020204" pitchFamily="34" charset="0"/>
            </a:endParaRPr>
          </a:p>
          <a:p>
            <a:endParaRPr lang="en-US" sz="2000" b="1" dirty="0">
              <a:solidFill>
                <a:srgbClr val="006666"/>
              </a:solidFill>
              <a:latin typeface="Arial" panose="020B0604020202020204" pitchFamily="34" charset="0"/>
              <a:cs typeface="Arial" panose="020B0604020202020204" pitchFamily="34" charset="0"/>
            </a:endParaRPr>
          </a:p>
          <a:p>
            <a:r>
              <a:rPr lang="en-US" sz="2000" b="1" dirty="0" smtClean="0">
                <a:solidFill>
                  <a:srgbClr val="006666"/>
                </a:solidFill>
                <a:latin typeface="Arial" panose="020B0604020202020204" pitchFamily="34" charset="0"/>
                <a:cs typeface="Arial" panose="020B0604020202020204" pitchFamily="34" charset="0"/>
              </a:rPr>
              <a:t>New </a:t>
            </a:r>
            <a:r>
              <a:rPr lang="en-US" sz="2000" b="1" dirty="0">
                <a:solidFill>
                  <a:srgbClr val="006666"/>
                </a:solidFill>
                <a:latin typeface="Arial" panose="020B0604020202020204" pitchFamily="34" charset="0"/>
                <a:cs typeface="Arial" panose="020B0604020202020204" pitchFamily="34" charset="0"/>
              </a:rPr>
              <a:t>York City</a:t>
            </a:r>
            <a:endParaRPr lang="en-US" sz="2000" dirty="0">
              <a:solidFill>
                <a:srgbClr val="006666"/>
              </a:solidFill>
              <a:latin typeface="Arial" panose="020B0604020202020204" pitchFamily="34" charset="0"/>
              <a:cs typeface="Arial" panose="020B0604020202020204" pitchFamily="34" charset="0"/>
            </a:endParaRPr>
          </a:p>
          <a:p>
            <a:r>
              <a:rPr lang="en-US" sz="2000" dirty="0">
                <a:solidFill>
                  <a:srgbClr val="006666"/>
                </a:solidFill>
                <a:latin typeface="Arial" panose="020B0604020202020204" pitchFamily="34" charset="0"/>
                <a:cs typeface="Arial" panose="020B0604020202020204" pitchFamily="34" charset="0"/>
              </a:rPr>
              <a:t>Brooklyn Botanic Garden </a:t>
            </a:r>
            <a:endParaRPr lang="en-US" sz="2000" dirty="0" smtClean="0">
              <a:solidFill>
                <a:srgbClr val="006666"/>
              </a:solidFill>
              <a:latin typeface="Arial" panose="020B0604020202020204" pitchFamily="34" charset="0"/>
              <a:cs typeface="Arial" panose="020B0604020202020204" pitchFamily="34" charset="0"/>
            </a:endParaRPr>
          </a:p>
          <a:p>
            <a:r>
              <a:rPr lang="en-US" sz="2000" dirty="0">
                <a:solidFill>
                  <a:srgbClr val="006666"/>
                </a:solidFill>
                <a:latin typeface="Arial" panose="020B0604020202020204" pitchFamily="34" charset="0"/>
                <a:cs typeface="Arial" panose="020B0604020202020204" pitchFamily="34" charset="0"/>
              </a:rPr>
              <a:t>		</a:t>
            </a:r>
          </a:p>
          <a:p>
            <a:r>
              <a:rPr lang="en-US" sz="2000" b="1" dirty="0">
                <a:solidFill>
                  <a:srgbClr val="006666"/>
                </a:solidFill>
                <a:latin typeface="Arial" panose="020B0604020202020204" pitchFamily="34" charset="0"/>
                <a:cs typeface="Arial" panose="020B0604020202020204" pitchFamily="34" charset="0"/>
              </a:rPr>
              <a:t>North Carolina</a:t>
            </a:r>
            <a:endParaRPr lang="en-US" sz="2000" dirty="0">
              <a:solidFill>
                <a:srgbClr val="006666"/>
              </a:solidFill>
              <a:latin typeface="Arial" panose="020B0604020202020204" pitchFamily="34" charset="0"/>
              <a:cs typeface="Arial" panose="020B0604020202020204" pitchFamily="34" charset="0"/>
            </a:endParaRPr>
          </a:p>
          <a:p>
            <a:r>
              <a:rPr lang="en-US" sz="2000" b="1" dirty="0">
                <a:solidFill>
                  <a:srgbClr val="006666"/>
                </a:solidFill>
                <a:latin typeface="Arial" panose="020B0604020202020204" pitchFamily="34" charset="0"/>
                <a:cs typeface="Arial" panose="020B0604020202020204" pitchFamily="34" charset="0"/>
              </a:rPr>
              <a:t>Asheville</a:t>
            </a:r>
            <a:r>
              <a:rPr lang="en-US" sz="2000" dirty="0">
                <a:solidFill>
                  <a:srgbClr val="006666"/>
                </a:solidFill>
                <a:latin typeface="Arial" panose="020B0604020202020204" pitchFamily="34" charset="0"/>
                <a:cs typeface="Arial" panose="020B0604020202020204" pitchFamily="34" charset="0"/>
              </a:rPr>
              <a:t/>
            </a:r>
            <a:br>
              <a:rPr lang="en-US" sz="2000" dirty="0">
                <a:solidFill>
                  <a:srgbClr val="006666"/>
                </a:solidFill>
                <a:latin typeface="Arial" panose="020B0604020202020204" pitchFamily="34" charset="0"/>
                <a:cs typeface="Arial" panose="020B0604020202020204" pitchFamily="34" charset="0"/>
              </a:rPr>
            </a:br>
            <a:r>
              <a:rPr lang="en-US" sz="2000" dirty="0" err="1">
                <a:solidFill>
                  <a:srgbClr val="006666"/>
                </a:solidFill>
                <a:latin typeface="Arial" panose="020B0604020202020204" pitchFamily="34" charset="0"/>
                <a:cs typeface="Arial" panose="020B0604020202020204" pitchFamily="34" charset="0"/>
              </a:rPr>
              <a:t>Asheville</a:t>
            </a:r>
            <a:r>
              <a:rPr lang="en-US" sz="2000" dirty="0">
                <a:solidFill>
                  <a:srgbClr val="006666"/>
                </a:solidFill>
                <a:latin typeface="Arial" panose="020B0604020202020204" pitchFamily="34" charset="0"/>
                <a:cs typeface="Arial" panose="020B0604020202020204" pitchFamily="34" charset="0"/>
              </a:rPr>
              <a:t> Museum of </a:t>
            </a:r>
            <a:r>
              <a:rPr lang="en-US" sz="2000" dirty="0" smtClean="0">
                <a:solidFill>
                  <a:srgbClr val="006666"/>
                </a:solidFill>
                <a:latin typeface="Arial" panose="020B0604020202020204" pitchFamily="34" charset="0"/>
                <a:cs typeface="Arial" panose="020B0604020202020204" pitchFamily="34" charset="0"/>
              </a:rPr>
              <a:t>Art</a:t>
            </a:r>
          </a:p>
          <a:p>
            <a:r>
              <a:rPr lang="en-US" sz="2000" dirty="0" smtClean="0">
                <a:solidFill>
                  <a:srgbClr val="006666"/>
                </a:solidFill>
                <a:latin typeface="Arial" panose="020B0604020202020204" pitchFamily="34" charset="0"/>
                <a:cs typeface="Arial" panose="020B0604020202020204" pitchFamily="34" charset="0"/>
              </a:rPr>
              <a:t> </a:t>
            </a:r>
            <a:r>
              <a:rPr lang="en-US" sz="2000" b="1" dirty="0">
                <a:solidFill>
                  <a:srgbClr val="006666"/>
                </a:solidFill>
                <a:latin typeface="Arial" panose="020B0604020202020204" pitchFamily="34" charset="0"/>
                <a:cs typeface="Arial" panose="020B0604020202020204" pitchFamily="34" charset="0"/>
              </a:rPr>
              <a:t> </a:t>
            </a:r>
            <a:endParaRPr lang="en-US" sz="2000" dirty="0">
              <a:solidFill>
                <a:srgbClr val="006666"/>
              </a:solidFill>
              <a:latin typeface="Arial" panose="020B0604020202020204" pitchFamily="34" charset="0"/>
              <a:cs typeface="Arial" panose="020B0604020202020204" pitchFamily="34" charset="0"/>
            </a:endParaRPr>
          </a:p>
          <a:p>
            <a:r>
              <a:rPr lang="en-US" sz="2000" b="1" dirty="0">
                <a:solidFill>
                  <a:srgbClr val="006666"/>
                </a:solidFill>
                <a:latin typeface="Arial" panose="020B0604020202020204" pitchFamily="34" charset="0"/>
                <a:cs typeface="Arial" panose="020B0604020202020204" pitchFamily="34" charset="0"/>
              </a:rPr>
              <a:t>Pennsylvania</a:t>
            </a:r>
            <a:endParaRPr lang="en-US" sz="2000" dirty="0">
              <a:solidFill>
                <a:srgbClr val="006666"/>
              </a:solidFill>
              <a:latin typeface="Arial" panose="020B0604020202020204" pitchFamily="34" charset="0"/>
              <a:cs typeface="Arial" panose="020B0604020202020204" pitchFamily="34" charset="0"/>
            </a:endParaRPr>
          </a:p>
          <a:p>
            <a:r>
              <a:rPr lang="en-US" sz="2000" dirty="0">
                <a:solidFill>
                  <a:srgbClr val="006666"/>
                </a:solidFill>
                <a:latin typeface="Arial" panose="020B0604020202020204" pitchFamily="34" charset="0"/>
                <a:cs typeface="Arial" panose="020B0604020202020204" pitchFamily="34" charset="0"/>
              </a:rPr>
              <a:t>Philadelphia</a:t>
            </a:r>
          </a:p>
          <a:p>
            <a:r>
              <a:rPr lang="en-US" sz="2000" dirty="0">
                <a:solidFill>
                  <a:srgbClr val="006666"/>
                </a:solidFill>
                <a:latin typeface="Arial" panose="020B0604020202020204" pitchFamily="34" charset="0"/>
                <a:cs typeface="Arial" panose="020B0604020202020204" pitchFamily="34" charset="0"/>
              </a:rPr>
              <a:t>Academy of Natural Sciences </a:t>
            </a:r>
            <a:endParaRPr lang="en-US" sz="2000" dirty="0" smtClean="0">
              <a:solidFill>
                <a:srgbClr val="006666"/>
              </a:solidFill>
              <a:latin typeface="Arial" panose="020B0604020202020204" pitchFamily="34" charset="0"/>
              <a:cs typeface="Arial" panose="020B0604020202020204" pitchFamily="34" charset="0"/>
            </a:endParaRPr>
          </a:p>
          <a:p>
            <a:r>
              <a:rPr lang="en-US" sz="2000" dirty="0">
                <a:solidFill>
                  <a:srgbClr val="006666"/>
                </a:solidFill>
                <a:latin typeface="Arial" panose="020B0604020202020204" pitchFamily="34" charset="0"/>
                <a:cs typeface="Arial" panose="020B0604020202020204" pitchFamily="34" charset="0"/>
              </a:rPr>
              <a:t> </a:t>
            </a:r>
          </a:p>
          <a:p>
            <a:r>
              <a:rPr lang="en-US" sz="2000" b="1" dirty="0">
                <a:solidFill>
                  <a:srgbClr val="006666"/>
                </a:solidFill>
                <a:latin typeface="Arial" panose="020B0604020202020204" pitchFamily="34" charset="0"/>
                <a:cs typeface="Arial" panose="020B0604020202020204" pitchFamily="34" charset="0"/>
              </a:rPr>
              <a:t>Washington</a:t>
            </a:r>
            <a:endParaRPr lang="en-US" sz="2000" dirty="0">
              <a:solidFill>
                <a:srgbClr val="006666"/>
              </a:solidFill>
              <a:latin typeface="Arial" panose="020B0604020202020204" pitchFamily="34" charset="0"/>
              <a:cs typeface="Arial" panose="020B0604020202020204" pitchFamily="34" charset="0"/>
            </a:endParaRPr>
          </a:p>
          <a:p>
            <a:r>
              <a:rPr lang="en-US" sz="2000" b="1" dirty="0">
                <a:solidFill>
                  <a:srgbClr val="006666"/>
                </a:solidFill>
                <a:latin typeface="Arial" panose="020B0604020202020204" pitchFamily="34" charset="0"/>
                <a:cs typeface="Arial" panose="020B0604020202020204" pitchFamily="34" charset="0"/>
              </a:rPr>
              <a:t>Spokane</a:t>
            </a:r>
            <a:endParaRPr lang="en-US" sz="2000" dirty="0">
              <a:solidFill>
                <a:srgbClr val="006666"/>
              </a:solidFill>
              <a:latin typeface="Arial" panose="020B0604020202020204" pitchFamily="34" charset="0"/>
              <a:cs typeface="Arial" panose="020B0604020202020204" pitchFamily="34" charset="0"/>
            </a:endParaRPr>
          </a:p>
          <a:p>
            <a:r>
              <a:rPr lang="en-US" sz="2000" dirty="0">
                <a:solidFill>
                  <a:srgbClr val="006666"/>
                </a:solidFill>
                <a:latin typeface="Arial" panose="020B0604020202020204" pitchFamily="34" charset="0"/>
                <a:cs typeface="Arial" panose="020B0604020202020204" pitchFamily="34" charset="0"/>
              </a:rPr>
              <a:t>Northwest Museum of Arts and </a:t>
            </a:r>
            <a:r>
              <a:rPr lang="en-US" sz="2000" dirty="0" smtClean="0">
                <a:solidFill>
                  <a:srgbClr val="006666"/>
                </a:solidFill>
                <a:latin typeface="Arial" panose="020B0604020202020204" pitchFamily="34" charset="0"/>
                <a:cs typeface="Arial" panose="020B0604020202020204" pitchFamily="34" charset="0"/>
              </a:rPr>
              <a:t>Culture</a:t>
            </a: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73864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868362"/>
          </a:xfrm>
        </p:spPr>
        <p:txBody>
          <a:bodyPr>
            <a:normAutofit fontScale="90000"/>
          </a:bodyPr>
          <a:lstStyle/>
          <a:p>
            <a:r>
              <a:rPr lang="en-US" sz="3600" dirty="0" smtClean="0">
                <a:latin typeface="Arial" panose="020B0604020202020204" pitchFamily="34" charset="0"/>
                <a:cs typeface="Arial" panose="020B0604020202020204" pitchFamily="34" charset="0"/>
              </a:rPr>
              <a:t>Implementation of Peer Exchange:</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Trying it Out</a:t>
            </a:r>
            <a:r>
              <a:rPr lang="en-US" sz="3200" dirty="0" smtClean="0"/>
              <a:t/>
            </a:r>
            <a:br>
              <a:rPr lang="en-US" sz="3200" dirty="0" smtClean="0"/>
            </a:br>
            <a:endParaRPr lang="en-US" sz="2800" dirty="0"/>
          </a:p>
        </p:txBody>
      </p:sp>
      <p:sp>
        <p:nvSpPr>
          <p:cNvPr id="3" name="Content Placeholder 2"/>
          <p:cNvSpPr>
            <a:spLocks noGrp="1"/>
          </p:cNvSpPr>
          <p:nvPr>
            <p:ph idx="1"/>
          </p:nvPr>
        </p:nvSpPr>
        <p:spPr>
          <a:xfrm>
            <a:off x="457200" y="1143000"/>
            <a:ext cx="8382000" cy="5715000"/>
          </a:xfrm>
        </p:spPr>
        <p:txBody>
          <a:bodyPr>
            <a:normAutofit fontScale="92500" lnSpcReduction="10000"/>
          </a:bodyPr>
          <a:lstStyle/>
          <a:p>
            <a:pPr marL="0" indent="0">
              <a:buNone/>
            </a:pPr>
            <a:r>
              <a:rPr lang="en-US" sz="2800" b="1" dirty="0" smtClean="0">
                <a:latin typeface="Arial" panose="020B0604020202020204" pitchFamily="34" charset="0"/>
                <a:cs typeface="Arial" panose="020B0604020202020204" pitchFamily="34" charset="0"/>
              </a:rPr>
              <a:t>Process</a:t>
            </a:r>
            <a:r>
              <a:rPr lang="en-US" sz="2800" dirty="0" smtClean="0">
                <a:latin typeface="Arial" panose="020B0604020202020204" pitchFamily="34" charset="0"/>
                <a:cs typeface="Arial" panose="020B0604020202020204" pitchFamily="34" charset="0"/>
              </a:rPr>
              <a:t>  </a:t>
            </a:r>
          </a:p>
          <a:p>
            <a:pPr marL="0" indent="0">
              <a:buNone/>
            </a:pPr>
            <a:r>
              <a:rPr lang="en-US" sz="2400" dirty="0" smtClean="0">
                <a:latin typeface="Arial" panose="020B0604020202020204" pitchFamily="34" charset="0"/>
                <a:cs typeface="Arial" panose="020B0604020202020204" pitchFamily="34" charset="0"/>
              </a:rPr>
              <a:t>1.  </a:t>
            </a:r>
            <a:r>
              <a:rPr lang="en-US" sz="2800" dirty="0" smtClean="0">
                <a:latin typeface="Arial" panose="020B0604020202020204" pitchFamily="34" charset="0"/>
                <a:cs typeface="Arial" panose="020B0604020202020204" pitchFamily="34" charset="0"/>
              </a:rPr>
              <a:t>Found a partner</a:t>
            </a:r>
          </a:p>
          <a:p>
            <a:pPr marL="0" indent="0">
              <a:buNone/>
            </a:pPr>
            <a:r>
              <a:rPr lang="en-US" sz="2800" dirty="0" smtClean="0">
                <a:latin typeface="Arial" panose="020B0604020202020204" pitchFamily="34" charset="0"/>
                <a:cs typeface="Arial" panose="020B0604020202020204" pitchFamily="34" charset="0"/>
              </a:rPr>
              <a:t>2.  Identified a question about their </a:t>
            </a:r>
            <a:r>
              <a:rPr lang="en-US" sz="2800" i="1" dirty="0" smtClean="0">
                <a:latin typeface="Arial" panose="020B0604020202020204" pitchFamily="34" charset="0"/>
                <a:cs typeface="Arial" panose="020B0604020202020204" pitchFamily="34" charset="0"/>
              </a:rPr>
              <a:t>practice</a:t>
            </a:r>
            <a:endParaRPr lang="en-US" sz="2800" dirty="0" smtClean="0">
              <a:latin typeface="Arial" panose="020B0604020202020204" pitchFamily="34" charset="0"/>
              <a:cs typeface="Arial" panose="020B0604020202020204" pitchFamily="34" charset="0"/>
            </a:endParaRPr>
          </a:p>
          <a:p>
            <a:pPr marL="514350" indent="-514350">
              <a:buAutoNum type="arabicPeriod" startAt="3"/>
            </a:pPr>
            <a:r>
              <a:rPr lang="en-US" sz="2800" dirty="0" smtClean="0">
                <a:latin typeface="Arial" panose="020B0604020202020204" pitchFamily="34" charset="0"/>
                <a:cs typeface="Arial" panose="020B0604020202020204" pitchFamily="34" charset="0"/>
              </a:rPr>
              <a:t>Observed one another</a:t>
            </a:r>
          </a:p>
          <a:p>
            <a:pPr marL="514350" indent="-514350">
              <a:buAutoNum type="arabicPeriod" startAt="3"/>
            </a:pPr>
            <a:r>
              <a:rPr lang="en-US" sz="2800" dirty="0">
                <a:latin typeface="Arial" panose="020B0604020202020204" pitchFamily="34" charset="0"/>
                <a:cs typeface="Arial" panose="020B0604020202020204" pitchFamily="34" charset="0"/>
              </a:rPr>
              <a:t>S</a:t>
            </a:r>
            <a:r>
              <a:rPr lang="en-US" sz="2800" dirty="0" smtClean="0">
                <a:latin typeface="Arial" panose="020B0604020202020204" pitchFamily="34" charset="0"/>
                <a:cs typeface="Arial" panose="020B0604020202020204" pitchFamily="34" charset="0"/>
              </a:rPr>
              <a:t>hared notes with one another and planned </a:t>
            </a:r>
          </a:p>
          <a:p>
            <a:pPr marL="0" indent="0">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to attend…..</a:t>
            </a:r>
          </a:p>
          <a:p>
            <a:pPr marL="514350" indent="-514350">
              <a:buAutoNum type="arabicPeriod" startAt="5"/>
            </a:pPr>
            <a:r>
              <a:rPr lang="en-US" sz="2800" dirty="0" smtClean="0">
                <a:latin typeface="Arial" panose="020B0604020202020204" pitchFamily="34" charset="0"/>
                <a:cs typeface="Arial" panose="020B0604020202020204" pitchFamily="34" charset="0"/>
              </a:rPr>
              <a:t>Inquiry Circle for group</a:t>
            </a:r>
          </a:p>
          <a:p>
            <a:pPr marL="0" indent="0">
              <a:buNone/>
            </a:pPr>
            <a:r>
              <a:rPr lang="en-US" sz="2800" dirty="0" smtClean="0">
                <a:latin typeface="Arial" panose="020B0604020202020204" pitchFamily="34" charset="0"/>
                <a:cs typeface="Arial" panose="020B0604020202020204" pitchFamily="34" charset="0"/>
              </a:rPr>
              <a:t>	discussion</a:t>
            </a:r>
          </a:p>
          <a:p>
            <a:pPr marL="0" indent="0">
              <a:buNone/>
            </a:pPr>
            <a:r>
              <a:rPr lang="en-US" sz="2800" b="1" dirty="0">
                <a:latin typeface="Arial" panose="020B0604020202020204" pitchFamily="34" charset="0"/>
                <a:cs typeface="Arial" panose="020B0604020202020204" pitchFamily="34" charset="0"/>
              </a:rPr>
              <a:t>Surprises</a:t>
            </a:r>
          </a:p>
          <a:p>
            <a:r>
              <a:rPr lang="en-US" sz="2800" dirty="0">
                <a:latin typeface="Arial" panose="020B0604020202020204" pitchFamily="34" charset="0"/>
                <a:cs typeface="Arial" panose="020B0604020202020204" pitchFamily="34" charset="0"/>
              </a:rPr>
              <a:t>Confusion </a:t>
            </a:r>
            <a:r>
              <a:rPr lang="en-US" sz="2800" dirty="0" smtClean="0">
                <a:latin typeface="Arial" panose="020B0604020202020204" pitchFamily="34" charset="0"/>
                <a:cs typeface="Arial" panose="020B0604020202020204" pitchFamily="34" charset="0"/>
              </a:rPr>
              <a:t>re. </a:t>
            </a:r>
            <a:r>
              <a:rPr lang="en-US" sz="2800" dirty="0">
                <a:latin typeface="Arial" panose="020B0604020202020204" pitchFamily="34" charset="0"/>
                <a:cs typeface="Arial" panose="020B0604020202020204" pitchFamily="34" charset="0"/>
              </a:rPr>
              <a:t>steps and purpose.</a:t>
            </a:r>
          </a:p>
          <a:p>
            <a:r>
              <a:rPr lang="en-US" sz="2800" dirty="0">
                <a:latin typeface="Arial" panose="020B0604020202020204" pitchFamily="34" charset="0"/>
                <a:cs typeface="Arial" panose="020B0604020202020204" pitchFamily="34" charset="0"/>
              </a:rPr>
              <a:t>Some volunteers decided not to do it!</a:t>
            </a:r>
          </a:p>
          <a:p>
            <a:r>
              <a:rPr lang="en-US" sz="2800" dirty="0">
                <a:latin typeface="Arial" panose="020B0604020202020204" pitchFamily="34" charset="0"/>
                <a:cs typeface="Arial" panose="020B0604020202020204" pitchFamily="34" charset="0"/>
              </a:rPr>
              <a:t>Some volunteers still waited until the last moment.</a:t>
            </a:r>
          </a:p>
          <a:p>
            <a:pPr marL="0" indent="0">
              <a:buNone/>
            </a:pPr>
            <a:endParaRPr lang="en-US" sz="2800" dirty="0" smtClean="0"/>
          </a:p>
        </p:txBody>
      </p:sp>
      <p:sp>
        <p:nvSpPr>
          <p:cNvPr id="6"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solidFill>
                <a:latin typeface="Arial" panose="020B0604020202020204" pitchFamily="34" charset="0"/>
                <a:cs typeface="Arial" panose="020B0604020202020204" pitchFamily="34" charset="0"/>
              </a:rPr>
              <a:pPr algn="ctr">
                <a:buClr>
                  <a:srgbClr val="000000"/>
                </a:buClr>
                <a:buSzPct val="25000"/>
              </a:pPr>
              <a:t>60</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1407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smtClean="0">
                <a:latin typeface="Arial" panose="020B0604020202020204" pitchFamily="34" charset="0"/>
                <a:cs typeface="Arial" panose="020B0604020202020204" pitchFamily="34" charset="0"/>
              </a:rPr>
              <a:t>Benefits of Peer Exchange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97280"/>
            <a:ext cx="8229600" cy="5028883"/>
          </a:xfrm>
        </p:spPr>
        <p:txBody>
          <a:bodyPr>
            <a:normAutofit/>
          </a:bodyPr>
          <a:lstStyle/>
          <a:p>
            <a:r>
              <a:rPr lang="en-US" sz="2800" dirty="0" smtClean="0">
                <a:latin typeface="Arial" panose="020B0604020202020204" pitchFamily="34" charset="0"/>
                <a:cs typeface="Arial" panose="020B0604020202020204" pitchFamily="34" charset="0"/>
              </a:rPr>
              <a:t>Refining ability to think on your feet.</a:t>
            </a:r>
          </a:p>
          <a:p>
            <a:r>
              <a:rPr lang="en-US" sz="2800" dirty="0" smtClean="0">
                <a:latin typeface="Arial" panose="020B0604020202020204" pitchFamily="34" charset="0"/>
                <a:cs typeface="Arial" panose="020B0604020202020204" pitchFamily="34" charset="0"/>
              </a:rPr>
              <a:t>Ongoing reflection about personal skills</a:t>
            </a:r>
          </a:p>
          <a:p>
            <a:r>
              <a:rPr lang="en-US" sz="2800" dirty="0" smtClean="0">
                <a:latin typeface="Arial" panose="020B0604020202020204" pitchFamily="34" charset="0"/>
                <a:cs typeface="Arial" panose="020B0604020202020204" pitchFamily="34" charset="0"/>
              </a:rPr>
              <a:t>Improvement of skills</a:t>
            </a:r>
          </a:p>
          <a:p>
            <a:r>
              <a:rPr lang="en-US" sz="2800" dirty="0" smtClean="0">
                <a:latin typeface="Arial" panose="020B0604020202020204" pitchFamily="34" charset="0"/>
                <a:cs typeface="Arial" panose="020B0604020202020204" pitchFamily="34" charset="0"/>
              </a:rPr>
              <a:t>Innovative collaboration with peers </a:t>
            </a:r>
            <a:endParaRPr lang="en-US" sz="2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2514600" y="3352800"/>
            <a:ext cx="4236720" cy="3026100"/>
          </a:xfrm>
          <a:prstGeom prst="rect">
            <a:avLst/>
          </a:prstGeom>
        </p:spPr>
      </p:pic>
      <p:sp>
        <p:nvSpPr>
          <p:cNvPr id="5"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solidFill>
                <a:latin typeface="Arial" panose="020B0604020202020204" pitchFamily="34" charset="0"/>
                <a:cs typeface="Arial" panose="020B0604020202020204" pitchFamily="34" charset="0"/>
              </a:rPr>
              <a:pPr algn="ctr">
                <a:buClr>
                  <a:srgbClr val="000000"/>
                </a:buClr>
                <a:buSzPct val="25000"/>
              </a:pPr>
              <a:t>61</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3365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latin typeface="Arial" panose="020B0604020202020204" pitchFamily="34" charset="0"/>
                <a:cs typeface="Arial" panose="020B0604020202020204" pitchFamily="34" charset="0"/>
              </a:rPr>
              <a:t>Moving Forward with Peer Exchange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95400"/>
            <a:ext cx="8229600" cy="4830763"/>
          </a:xfrm>
        </p:spPr>
        <p:txBody>
          <a:bodyPr>
            <a:noAutofit/>
          </a:bodyPr>
          <a:lstStyle/>
          <a:p>
            <a:r>
              <a:rPr lang="en-US" sz="2800" dirty="0" smtClean="0">
                <a:latin typeface="Arial" panose="020B0604020202020204" pitchFamily="34" charset="0"/>
                <a:cs typeface="Arial" panose="020B0604020202020204" pitchFamily="34" charset="0"/>
              </a:rPr>
              <a:t>Reflective practice will be embedded into materials henceforth</a:t>
            </a:r>
          </a:p>
          <a:p>
            <a:r>
              <a:rPr lang="en-US" sz="2800" dirty="0" smtClean="0">
                <a:latin typeface="Arial" panose="020B0604020202020204" pitchFamily="34" charset="0"/>
                <a:cs typeface="Arial" panose="020B0604020202020204" pitchFamily="34" charset="0"/>
              </a:rPr>
              <a:t>More examples and modeling during training</a:t>
            </a:r>
          </a:p>
          <a:p>
            <a:r>
              <a:rPr lang="en-US" sz="2800" dirty="0" smtClean="0">
                <a:latin typeface="Arial" panose="020B0604020202020204" pitchFamily="34" charset="0"/>
                <a:cs typeface="Arial" panose="020B0604020202020204" pitchFamily="34" charset="0"/>
              </a:rPr>
              <a:t>Activities that leads to meaningful questions—that the volunteers care about answering </a:t>
            </a:r>
          </a:p>
          <a:p>
            <a:pPr marL="0" indent="0">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“Behaviors that demonstrate”…</a:t>
            </a:r>
            <a:endParaRPr lang="en-US" sz="2800" dirty="0">
              <a:latin typeface="Arial" panose="020B0604020202020204" pitchFamily="34" charset="0"/>
              <a:cs typeface="Arial" panose="020B0604020202020204" pitchFamily="34" charset="0"/>
            </a:endParaRPr>
          </a:p>
          <a:p>
            <a:pPr marL="0" indent="0">
              <a:buNone/>
            </a:pPr>
            <a:endParaRPr lang="en-US" sz="2800" dirty="0"/>
          </a:p>
        </p:txBody>
      </p:sp>
      <p:sp>
        <p:nvSpPr>
          <p:cNvPr id="4"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chemeClr val="tx1"/>
                </a:solidFill>
                <a:latin typeface="Arial" panose="020B0604020202020204" pitchFamily="34" charset="0"/>
                <a:cs typeface="Arial" panose="020B0604020202020204" pitchFamily="34" charset="0"/>
              </a:rPr>
              <a:pPr algn="ctr">
                <a:buClr>
                  <a:srgbClr val="000000"/>
                </a:buClr>
                <a:buSzPct val="25000"/>
              </a:pPr>
              <a:t>62</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1154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sp>
        <p:nvSpPr>
          <p:cNvPr id="1846" name="Shape 1846"/>
          <p:cNvSpPr txBox="1">
            <a:spLocks noGrp="1"/>
          </p:cNvSpPr>
          <p:nvPr>
            <p:ph type="body" idx="1"/>
          </p:nvPr>
        </p:nvSpPr>
        <p:spPr>
          <a:xfrm>
            <a:off x="0" y="2057400"/>
            <a:ext cx="9144000" cy="3657600"/>
          </a:xfrm>
          <a:prstGeom prst="rect">
            <a:avLst/>
          </a:prstGeom>
          <a:noFill/>
          <a:ln>
            <a:noFill/>
          </a:ln>
        </p:spPr>
        <p:txBody>
          <a:bodyPr lIns="91350" tIns="45666" rIns="91350" bIns="45666" anchor="t" anchorCtr="0">
            <a:noAutofit/>
          </a:bodyPr>
          <a:lstStyle/>
          <a:p>
            <a:pPr marL="0" indent="0">
              <a:spcBef>
                <a:spcPts val="0"/>
              </a:spcBef>
              <a:buSzPct val="25000"/>
            </a:pPr>
            <a:endParaRPr sz="3100"/>
          </a:p>
          <a:p>
            <a:pPr marL="0" indent="0">
              <a:spcBef>
                <a:spcPts val="562"/>
              </a:spcBef>
              <a:buSzPct val="25000"/>
            </a:pPr>
            <a:r>
              <a:rPr lang="en-US" sz="2800"/>
              <a:t/>
            </a:r>
            <a:br>
              <a:rPr lang="en-US" sz="2800"/>
            </a:br>
            <a:endParaRPr lang="en-US" sz="2800"/>
          </a:p>
          <a:p>
            <a:pPr marL="0" indent="0">
              <a:buSzPct val="25000"/>
            </a:pPr>
            <a:endParaRPr/>
          </a:p>
        </p:txBody>
      </p:sp>
      <p:sp>
        <p:nvSpPr>
          <p:cNvPr id="1847" name="Shape 1847"/>
          <p:cNvSpPr txBox="1"/>
          <p:nvPr/>
        </p:nvSpPr>
        <p:spPr>
          <a:xfrm>
            <a:off x="395288" y="1412776"/>
            <a:ext cx="8229600" cy="1143000"/>
          </a:xfrm>
          <a:prstGeom prst="rect">
            <a:avLst/>
          </a:prstGeom>
          <a:noFill/>
          <a:ln>
            <a:noFill/>
          </a:ln>
        </p:spPr>
        <p:txBody>
          <a:bodyPr lIns="91350" tIns="45666" rIns="91350" bIns="45666" anchor="t" anchorCtr="0">
            <a:noAutofit/>
          </a:bodyPr>
          <a:lstStyle/>
          <a:p>
            <a:pPr algn="ctr" defTabSz="642717">
              <a:buSzPct val="25000"/>
            </a:pPr>
            <a:r>
              <a:rPr lang="en-US" sz="3200" kern="0">
                <a:solidFill>
                  <a:srgbClr val="4D4D4D"/>
                </a:solidFill>
                <a:cs typeface="Arial"/>
                <a:sym typeface="Arial"/>
              </a:rPr>
              <a:t>Audience Questions &amp; Comments</a:t>
            </a:r>
          </a:p>
        </p:txBody>
      </p:sp>
      <p:pic>
        <p:nvPicPr>
          <p:cNvPr id="1848" name="Shape 1848" descr="Orange and white image of a question mark."/>
          <p:cNvPicPr preferRelativeResize="0"/>
          <p:nvPr/>
        </p:nvPicPr>
        <p:blipFill rotWithShape="1">
          <a:blip r:embed="rId3">
            <a:alphaModFix/>
          </a:blip>
          <a:srcRect/>
          <a:stretch/>
        </p:blipFill>
        <p:spPr>
          <a:xfrm>
            <a:off x="3543943" y="2971800"/>
            <a:ext cx="1924050" cy="1760536"/>
          </a:xfrm>
          <a:prstGeom prst="rect">
            <a:avLst/>
          </a:prstGeom>
          <a:noFill/>
          <a:ln>
            <a:noFill/>
          </a:ln>
        </p:spPr>
      </p:pic>
      <p:sp>
        <p:nvSpPr>
          <p:cNvPr id="7"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rgbClr val="000000"/>
                </a:solidFill>
                <a:cs typeface="Arial" panose="020B0604020202020204" pitchFamily="34" charset="0"/>
              </a:rPr>
              <a:pPr algn="ctr">
                <a:buClr>
                  <a:srgbClr val="000000"/>
                </a:buClr>
                <a:buSzPct val="25000"/>
              </a:pPr>
              <a:t>63</a:t>
            </a:fld>
            <a:endParaRPr lang="en-US"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2110431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6145"/>
            <a:ext cx="9220200" cy="7053263"/>
          </a:xfrm>
          <a:prstGeom prst="rect">
            <a:avLst/>
          </a:prstGeom>
          <a:noFill/>
          <a:ln w="9525">
            <a:noFill/>
            <a:miter lim="800000"/>
            <a:headEnd/>
            <a:tailEnd/>
          </a:ln>
        </p:spPr>
      </p:pic>
      <p:sp>
        <p:nvSpPr>
          <p:cNvPr id="5" name="Rectangle 2"/>
          <p:cNvSpPr txBox="1">
            <a:spLocks noRot="1" noChangeArrowheads="1"/>
          </p:cNvSpPr>
          <p:nvPr/>
        </p:nvSpPr>
        <p:spPr>
          <a:xfrm>
            <a:off x="1187624" y="3933056"/>
            <a:ext cx="6480720" cy="1028700"/>
          </a:xfrm>
          <a:prstGeom prst="rect">
            <a:avLst/>
          </a:prstGeom>
        </p:spPr>
        <p:txBody>
          <a:bodyPr/>
          <a:lstStyle/>
          <a:p>
            <a:pPr defTabSz="457200">
              <a:spcBef>
                <a:spcPct val="0"/>
              </a:spcBef>
              <a:defRPr/>
            </a:pPr>
            <a:r>
              <a:rPr lang="en-US" sz="3600" dirty="0" smtClean="0">
                <a:solidFill>
                  <a:srgbClr val="006666"/>
                </a:solidFill>
                <a:ea typeface="ＭＳ Ｐゴシック" pitchFamily="-72" charset="-128"/>
                <a:cs typeface="Arial" pitchFamily="34" charset="0"/>
              </a:rPr>
              <a:t>Colleague Conversations</a:t>
            </a:r>
          </a:p>
        </p:txBody>
      </p:sp>
      <p:sp>
        <p:nvSpPr>
          <p:cNvPr id="6" name="Shape 1247"/>
          <p:cNvSpPr txBox="1">
            <a:spLocks noGrp="1"/>
          </p:cNvSpPr>
          <p:nvPr>
            <p:ph type="sldNum" idx="12"/>
          </p:nvPr>
        </p:nvSpPr>
        <p:spPr>
          <a:xfrm>
            <a:off x="0" y="6477000"/>
            <a:ext cx="9144000" cy="365124"/>
          </a:xfrm>
          <a:prstGeom prst="rect">
            <a:avLst/>
          </a:prstGeom>
        </p:spPr>
        <p:txBody>
          <a:bodyPr lIns="91331" tIns="45657" rIns="91331" bIns="45657" anchor="t" anchorCtr="0">
            <a:noAutofit/>
          </a:bodyPr>
          <a:lstStyle/>
          <a:p>
            <a:pPr algn="ctr">
              <a:buClr>
                <a:srgbClr val="000000"/>
              </a:buClr>
              <a:buSzPct val="25000"/>
            </a:pPr>
            <a:fld id="{00000000-1234-1234-1234-123412341234}" type="slidenum">
              <a:rPr lang="en-US" sz="1400">
                <a:solidFill>
                  <a:schemeClr val="bg1"/>
                </a:solidFill>
                <a:latin typeface="Arial" panose="020B0604020202020204" pitchFamily="34" charset="0"/>
                <a:cs typeface="Arial" panose="020B0604020202020204" pitchFamily="34" charset="0"/>
              </a:rPr>
              <a:pPr algn="ctr">
                <a:buClr>
                  <a:srgbClr val="000000"/>
                </a:buClr>
                <a:buSzPct val="25000"/>
              </a:pPr>
              <a:t>64</a:t>
            </a:fld>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361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9" name="Shape 1209"/>
          <p:cNvSpPr txBox="1">
            <a:spLocks noGrp="1"/>
          </p:cNvSpPr>
          <p:nvPr>
            <p:ph type="sldNum" sz="quarter" idx="12"/>
          </p:nvPr>
        </p:nvSpPr>
        <p:spPr>
          <a:xfrm>
            <a:off x="-1" y="6356370"/>
            <a:ext cx="9143931" cy="365125"/>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prstClr val="black">
                    <a:lumMod val="50000"/>
                  </a:prstClr>
                </a:solidFill>
              </a:rPr>
              <a:pPr algn="ctr">
                <a:buClr>
                  <a:srgbClr val="000000"/>
                </a:buClr>
                <a:buSzPct val="25000"/>
              </a:pPr>
              <a:t>65</a:t>
            </a:fld>
            <a:endParaRPr lang="en-US" sz="1400" dirty="0">
              <a:solidFill>
                <a:prstClr val="black">
                  <a:lumMod val="50000"/>
                </a:prstClr>
              </a:solidFill>
            </a:endParaRPr>
          </a:p>
        </p:txBody>
      </p:sp>
      <p:sp>
        <p:nvSpPr>
          <p:cNvPr id="1399" name="Shape 1399"/>
          <p:cNvSpPr txBox="1"/>
          <p:nvPr/>
        </p:nvSpPr>
        <p:spPr>
          <a:xfrm>
            <a:off x="2167944" y="939894"/>
            <a:ext cx="4572000" cy="5232305"/>
          </a:xfrm>
          <a:prstGeom prst="rect">
            <a:avLst/>
          </a:prstGeom>
          <a:noFill/>
          <a:ln>
            <a:noFill/>
          </a:ln>
        </p:spPr>
        <p:txBody>
          <a:bodyPr lIns="91326" tIns="45654" rIns="91326" bIns="45654" anchor="t" anchorCtr="0">
            <a:noAutofit/>
          </a:bodyPr>
          <a:lstStyle/>
          <a:p>
            <a:r>
              <a:rPr lang="en-US" sz="2000" b="1" dirty="0">
                <a:solidFill>
                  <a:srgbClr val="006666"/>
                </a:solidFill>
                <a:latin typeface="Arial" panose="020B0604020202020204" pitchFamily="34" charset="0"/>
                <a:cs typeface="Arial" panose="020B0604020202020204" pitchFamily="34" charset="0"/>
              </a:rPr>
              <a:t>Megan </a:t>
            </a:r>
            <a:r>
              <a:rPr lang="en-US" sz="2000" b="1" dirty="0" err="1" smtClean="0">
                <a:solidFill>
                  <a:srgbClr val="006666"/>
                </a:solidFill>
                <a:latin typeface="Arial" panose="020B0604020202020204" pitchFamily="34" charset="0"/>
                <a:cs typeface="Arial" panose="020B0604020202020204" pitchFamily="34" charset="0"/>
              </a:rPr>
              <a:t>Millman</a:t>
            </a:r>
            <a:r>
              <a:rPr lang="en-US" sz="2000" dirty="0" smtClean="0">
                <a:solidFill>
                  <a:srgbClr val="006666"/>
                </a:solidFill>
                <a:latin typeface="Arial" panose="020B0604020202020204" pitchFamily="34" charset="0"/>
                <a:cs typeface="Arial" panose="020B0604020202020204" pitchFamily="34" charset="0"/>
              </a:rPr>
              <a:t>, </a:t>
            </a:r>
          </a:p>
          <a:p>
            <a:r>
              <a:rPr lang="en-US" sz="2000" dirty="0" smtClean="0">
                <a:solidFill>
                  <a:srgbClr val="006666"/>
                </a:solidFill>
                <a:latin typeface="Arial" panose="020B0604020202020204" pitchFamily="34" charset="0"/>
                <a:cs typeface="Arial" panose="020B0604020202020204" pitchFamily="34" charset="0"/>
              </a:rPr>
              <a:t>Winterthur </a:t>
            </a:r>
            <a:r>
              <a:rPr lang="en-US" sz="2000" dirty="0">
                <a:solidFill>
                  <a:srgbClr val="006666"/>
                </a:solidFill>
                <a:latin typeface="Arial" panose="020B0604020202020204" pitchFamily="34" charset="0"/>
                <a:cs typeface="Arial" panose="020B0604020202020204" pitchFamily="34" charset="0"/>
              </a:rPr>
              <a:t>Museum, Garden and </a:t>
            </a:r>
            <a:r>
              <a:rPr lang="en-US" sz="2000" dirty="0" smtClean="0">
                <a:solidFill>
                  <a:srgbClr val="006666"/>
                </a:solidFill>
                <a:latin typeface="Arial" panose="020B0604020202020204" pitchFamily="34" charset="0"/>
                <a:cs typeface="Arial" panose="020B0604020202020204" pitchFamily="34" charset="0"/>
              </a:rPr>
              <a:t>Library</a:t>
            </a:r>
          </a:p>
          <a:p>
            <a:pPr algn="r"/>
            <a:r>
              <a:rPr lang="en-US" sz="2000" b="1" dirty="0" smtClean="0">
                <a:solidFill>
                  <a:srgbClr val="006666"/>
                </a:solidFill>
                <a:latin typeface="Arial" panose="020B0604020202020204" pitchFamily="34" charset="0"/>
                <a:cs typeface="Arial" panose="020B0604020202020204" pitchFamily="34" charset="0"/>
              </a:rPr>
              <a:t>Olivia </a:t>
            </a:r>
            <a:r>
              <a:rPr lang="en-US" sz="2000" b="1" dirty="0" err="1" smtClean="0">
                <a:solidFill>
                  <a:srgbClr val="006666"/>
                </a:solidFill>
                <a:latin typeface="Arial" panose="020B0604020202020204" pitchFamily="34" charset="0"/>
                <a:cs typeface="Arial" panose="020B0604020202020204" pitchFamily="34" charset="0"/>
              </a:rPr>
              <a:t>Edlund</a:t>
            </a:r>
            <a:endParaRPr lang="en-US" sz="2000" b="1" dirty="0" smtClean="0">
              <a:solidFill>
                <a:srgbClr val="006666"/>
              </a:solidFill>
              <a:latin typeface="Arial" panose="020B0604020202020204" pitchFamily="34" charset="0"/>
              <a:cs typeface="Arial" panose="020B0604020202020204" pitchFamily="34" charset="0"/>
            </a:endParaRPr>
          </a:p>
          <a:p>
            <a:pPr algn="r"/>
            <a:r>
              <a:rPr lang="en-US" sz="2000" dirty="0" smtClean="0">
                <a:solidFill>
                  <a:srgbClr val="006666"/>
                </a:solidFill>
                <a:latin typeface="Arial" panose="020B0604020202020204" pitchFamily="34" charset="0"/>
                <a:cs typeface="Arial" panose="020B0604020202020204" pitchFamily="34" charset="0"/>
              </a:rPr>
              <a:t>Philadelphia </a:t>
            </a:r>
            <a:r>
              <a:rPr lang="en-US" sz="2000" dirty="0">
                <a:solidFill>
                  <a:srgbClr val="006666"/>
                </a:solidFill>
                <a:latin typeface="Arial" panose="020B0604020202020204" pitchFamily="34" charset="0"/>
                <a:cs typeface="Arial" panose="020B0604020202020204" pitchFamily="34" charset="0"/>
              </a:rPr>
              <a:t>Magic </a:t>
            </a:r>
            <a:r>
              <a:rPr lang="en-US" sz="2000" dirty="0" smtClean="0">
                <a:solidFill>
                  <a:srgbClr val="006666"/>
                </a:solidFill>
                <a:latin typeface="Arial" panose="020B0604020202020204" pitchFamily="34" charset="0"/>
                <a:cs typeface="Arial" panose="020B0604020202020204" pitchFamily="34" charset="0"/>
              </a:rPr>
              <a:t>Gardens</a:t>
            </a:r>
          </a:p>
          <a:p>
            <a:endParaRPr lang="en-US" sz="2000" b="1" dirty="0" smtClean="0">
              <a:solidFill>
                <a:srgbClr val="006666"/>
              </a:solidFill>
              <a:latin typeface="Arial" panose="020B0604020202020204" pitchFamily="34" charset="0"/>
              <a:cs typeface="Arial" panose="020B0604020202020204" pitchFamily="34" charset="0"/>
            </a:endParaRPr>
          </a:p>
          <a:p>
            <a:r>
              <a:rPr lang="en-US" sz="2000" b="1" dirty="0" smtClean="0">
                <a:solidFill>
                  <a:srgbClr val="006666"/>
                </a:solidFill>
                <a:latin typeface="Arial" panose="020B0604020202020204" pitchFamily="34" charset="0"/>
                <a:cs typeface="Arial" panose="020B0604020202020204" pitchFamily="34" charset="0"/>
              </a:rPr>
              <a:t>Tina Nolan</a:t>
            </a:r>
            <a:endParaRPr lang="en-US" sz="2000" dirty="0">
              <a:solidFill>
                <a:srgbClr val="006666"/>
              </a:solidFill>
              <a:latin typeface="Arial" panose="020B0604020202020204" pitchFamily="34" charset="0"/>
              <a:cs typeface="Arial" panose="020B0604020202020204" pitchFamily="34" charset="0"/>
            </a:endParaRPr>
          </a:p>
          <a:p>
            <a:r>
              <a:rPr lang="en-US" sz="2000" dirty="0" smtClean="0">
                <a:solidFill>
                  <a:srgbClr val="006666"/>
                </a:solidFill>
                <a:latin typeface="Arial" panose="020B0604020202020204" pitchFamily="34" charset="0"/>
                <a:cs typeface="Arial" panose="020B0604020202020204" pitchFamily="34" charset="0"/>
              </a:rPr>
              <a:t>Principal, Tina </a:t>
            </a:r>
            <a:r>
              <a:rPr lang="en-US" sz="2000" dirty="0">
                <a:solidFill>
                  <a:srgbClr val="006666"/>
                </a:solidFill>
                <a:latin typeface="Arial" panose="020B0604020202020204" pitchFamily="34" charset="0"/>
                <a:cs typeface="Arial" panose="020B0604020202020204" pitchFamily="34" charset="0"/>
              </a:rPr>
              <a:t>Nolan </a:t>
            </a:r>
            <a:r>
              <a:rPr lang="en-US" sz="2000" dirty="0" smtClean="0">
                <a:solidFill>
                  <a:srgbClr val="006666"/>
                </a:solidFill>
                <a:latin typeface="Arial" panose="020B0604020202020204" pitchFamily="34" charset="0"/>
                <a:cs typeface="Arial" panose="020B0604020202020204" pitchFamily="34" charset="0"/>
              </a:rPr>
              <a:t>Consulting</a:t>
            </a:r>
          </a:p>
          <a:p>
            <a:endParaRPr lang="en-US" sz="2000" dirty="0">
              <a:solidFill>
                <a:srgbClr val="006666"/>
              </a:solidFill>
              <a:latin typeface="Arial" panose="020B0604020202020204" pitchFamily="34" charset="0"/>
              <a:cs typeface="Arial" panose="020B0604020202020204" pitchFamily="34" charset="0"/>
            </a:endParaRPr>
          </a:p>
          <a:p>
            <a:pPr algn="r"/>
            <a:r>
              <a:rPr lang="en-US" sz="2000" b="1" dirty="0">
                <a:solidFill>
                  <a:srgbClr val="006666"/>
                </a:solidFill>
                <a:latin typeface="Arial" panose="020B0604020202020204" pitchFamily="34" charset="0"/>
                <a:cs typeface="Arial" panose="020B0604020202020204" pitchFamily="34" charset="0"/>
              </a:rPr>
              <a:t>Marne </a:t>
            </a:r>
            <a:r>
              <a:rPr lang="en-US" sz="2000" b="1" dirty="0" err="1" smtClean="0">
                <a:solidFill>
                  <a:srgbClr val="006666"/>
                </a:solidFill>
                <a:latin typeface="Arial" panose="020B0604020202020204" pitchFamily="34" charset="0"/>
                <a:cs typeface="Arial" panose="020B0604020202020204" pitchFamily="34" charset="0"/>
              </a:rPr>
              <a:t>Bariso</a:t>
            </a:r>
            <a:endParaRPr lang="en-US" sz="2000" b="1" dirty="0" smtClean="0">
              <a:solidFill>
                <a:srgbClr val="006666"/>
              </a:solidFill>
              <a:latin typeface="Arial" panose="020B0604020202020204" pitchFamily="34" charset="0"/>
              <a:cs typeface="Arial" panose="020B0604020202020204" pitchFamily="34" charset="0"/>
            </a:endParaRPr>
          </a:p>
          <a:p>
            <a:pPr algn="r"/>
            <a:r>
              <a:rPr lang="en-US" sz="2000" dirty="0" smtClean="0">
                <a:solidFill>
                  <a:srgbClr val="006666"/>
                </a:solidFill>
                <a:latin typeface="Arial" panose="020B0604020202020204" pitchFamily="34" charset="0"/>
                <a:cs typeface="Arial" panose="020B0604020202020204" pitchFamily="34" charset="0"/>
              </a:rPr>
              <a:t>Chicago </a:t>
            </a:r>
            <a:r>
              <a:rPr lang="en-US" sz="2000" dirty="0">
                <a:solidFill>
                  <a:srgbClr val="006666"/>
                </a:solidFill>
                <a:latin typeface="Arial" panose="020B0604020202020204" pitchFamily="34" charset="0"/>
                <a:cs typeface="Arial" panose="020B0604020202020204" pitchFamily="34" charset="0"/>
              </a:rPr>
              <a:t>History </a:t>
            </a:r>
            <a:r>
              <a:rPr lang="en-US" sz="2000" dirty="0" smtClean="0">
                <a:solidFill>
                  <a:srgbClr val="006666"/>
                </a:solidFill>
                <a:latin typeface="Arial" panose="020B0604020202020204" pitchFamily="34" charset="0"/>
                <a:cs typeface="Arial" panose="020B0604020202020204" pitchFamily="34" charset="0"/>
              </a:rPr>
              <a:t>Museum</a:t>
            </a:r>
          </a:p>
          <a:p>
            <a:endParaRPr lang="en-US" sz="2000" dirty="0">
              <a:solidFill>
                <a:srgbClr val="006666"/>
              </a:solidFill>
              <a:latin typeface="Arial" panose="020B0604020202020204" pitchFamily="34" charset="0"/>
              <a:cs typeface="Arial" panose="020B0604020202020204" pitchFamily="34" charset="0"/>
            </a:endParaRPr>
          </a:p>
          <a:p>
            <a:r>
              <a:rPr lang="en-US" sz="2000" b="1" dirty="0" smtClean="0">
                <a:solidFill>
                  <a:srgbClr val="006666"/>
                </a:solidFill>
                <a:latin typeface="Arial" panose="020B0604020202020204" pitchFamily="34" charset="0"/>
                <a:cs typeface="Arial" panose="020B0604020202020204" pitchFamily="34" charset="0"/>
              </a:rPr>
              <a:t>Richard Harker</a:t>
            </a:r>
          </a:p>
          <a:p>
            <a:r>
              <a:rPr lang="en-US" sz="2000" dirty="0" smtClean="0">
                <a:solidFill>
                  <a:srgbClr val="006666"/>
                </a:solidFill>
                <a:latin typeface="Arial" panose="020B0604020202020204" pitchFamily="34" charset="0"/>
                <a:cs typeface="Arial" panose="020B0604020202020204" pitchFamily="34" charset="0"/>
              </a:rPr>
              <a:t>AAMV</a:t>
            </a:r>
            <a:endParaRPr lang="en-US" sz="2000" dirty="0">
              <a:solidFill>
                <a:srgbClr val="006666"/>
              </a:solidFill>
              <a:latin typeface="Arial" panose="020B0604020202020204" pitchFamily="34" charset="0"/>
              <a:cs typeface="Arial" panose="020B0604020202020204" pitchFamily="34" charset="0"/>
            </a:endParaRPr>
          </a:p>
          <a:p>
            <a:pPr algn="r"/>
            <a:r>
              <a:rPr lang="en-US" sz="2000" b="1" dirty="0" smtClean="0">
                <a:solidFill>
                  <a:srgbClr val="006666"/>
                </a:solidFill>
                <a:latin typeface="Arial" panose="020B0604020202020204" pitchFamily="34" charset="0"/>
                <a:cs typeface="Arial" panose="020B0604020202020204" pitchFamily="34" charset="0"/>
              </a:rPr>
              <a:t>Greg Stevens</a:t>
            </a:r>
          </a:p>
          <a:p>
            <a:pPr algn="r"/>
            <a:r>
              <a:rPr lang="en-US" sz="2000" dirty="0" smtClean="0">
                <a:solidFill>
                  <a:srgbClr val="006666"/>
                </a:solidFill>
                <a:latin typeface="Arial" panose="020B0604020202020204" pitchFamily="34" charset="0"/>
                <a:cs typeface="Arial" panose="020B0604020202020204" pitchFamily="34" charset="0"/>
              </a:rPr>
              <a:t>AAM</a:t>
            </a:r>
          </a:p>
          <a:p>
            <a:endParaRPr lang="en-US" sz="2000" dirty="0">
              <a:solidFill>
                <a:srgbClr val="006666"/>
              </a:solidFill>
              <a:latin typeface="Arial" panose="020B0604020202020204" pitchFamily="34" charset="0"/>
              <a:cs typeface="Arial" panose="020B0604020202020204" pitchFamily="34" charset="0"/>
            </a:endParaRPr>
          </a:p>
          <a:p>
            <a:endParaRPr lang="en-US" sz="2400" dirty="0">
              <a:solidFill>
                <a:srgbClr val="006666"/>
              </a:solidFill>
            </a:endParaRPr>
          </a:p>
          <a:p>
            <a:pPr defTabSz="642354"/>
            <a:endParaRPr kern="0" dirty="0">
              <a:solidFill>
                <a:srgbClr val="000000"/>
              </a:solidFill>
              <a:cs typeface="Arial"/>
              <a:sym typeface="Arial"/>
            </a:endParaRPr>
          </a:p>
          <a:p>
            <a:pPr defTabSz="642354"/>
            <a:endParaRPr kern="0" dirty="0">
              <a:solidFill>
                <a:srgbClr val="000000"/>
              </a:solidFill>
              <a:cs typeface="Arial"/>
              <a:sym typeface="Arial"/>
            </a:endParaRPr>
          </a:p>
        </p:txBody>
      </p:sp>
      <p:pic>
        <p:nvPicPr>
          <p:cNvPr id="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934200" y="1708597"/>
            <a:ext cx="1022797" cy="118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stevens\AppData\Local\Microsoft\Windows\Temporary Internet Files\Content.Outlook\ASFO2P4B\IMG_687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934200" y="3467906"/>
            <a:ext cx="1107877" cy="12564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stevens\AppData\Local\Microsoft\Windows\Temporary Internet Files\Content.Outlook\ASFO2P4B\Megan Millman.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07391" y="950648"/>
            <a:ext cx="1045209" cy="12591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61992" y="2727320"/>
            <a:ext cx="1066808" cy="125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6998" y="4538004"/>
            <a:ext cx="1061802" cy="111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Shape 1206" descr="Picture of Greg Stevens"/>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911934" y="5105400"/>
            <a:ext cx="1089066" cy="1143000"/>
          </a:xfrm>
          <a:prstGeom prst="rect">
            <a:avLst/>
          </a:prstGeom>
          <a:noFill/>
          <a:ln>
            <a:noFill/>
          </a:ln>
        </p:spPr>
      </p:pic>
    </p:spTree>
    <p:extLst>
      <p:ext uri="{BB962C8B-B14F-4D97-AF65-F5344CB8AC3E}">
        <p14:creationId xmlns:p14="http://schemas.microsoft.com/office/powerpoint/2010/main" val="3004741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Shape 1418"/>
          <p:cNvSpPr txBox="1"/>
          <p:nvPr/>
        </p:nvSpPr>
        <p:spPr>
          <a:xfrm>
            <a:off x="-76200" y="381000"/>
            <a:ext cx="9144000" cy="571500"/>
          </a:xfrm>
          <a:prstGeom prst="rect">
            <a:avLst/>
          </a:prstGeom>
          <a:noFill/>
          <a:ln>
            <a:noFill/>
          </a:ln>
        </p:spPr>
        <p:txBody>
          <a:bodyPr lIns="91331" tIns="45657" rIns="91331" bIns="45657" anchor="t" anchorCtr="0">
            <a:noAutofit/>
          </a:bodyPr>
          <a:lstStyle/>
          <a:p>
            <a:pPr algn="ctr" defTabSz="642420">
              <a:buSzPct val="25000"/>
            </a:pPr>
            <a:r>
              <a:rPr lang="en-US" sz="3200" kern="0" dirty="0" smtClean="0">
                <a:solidFill>
                  <a:srgbClr val="4D4D4D"/>
                </a:solidFill>
                <a:cs typeface="Arial"/>
                <a:sym typeface="Arial"/>
              </a:rPr>
              <a:t>Guiding Questions for Discussion</a:t>
            </a:r>
            <a:endParaRPr lang="en-US" sz="3200" kern="0" dirty="0">
              <a:solidFill>
                <a:srgbClr val="4D4D4D"/>
              </a:solidFill>
              <a:cs typeface="Arial"/>
              <a:sym typeface="Arial"/>
            </a:endParaRPr>
          </a:p>
        </p:txBody>
      </p:sp>
      <p:sp>
        <p:nvSpPr>
          <p:cNvPr id="1419" name="Shape 1419"/>
          <p:cNvSpPr txBox="1"/>
          <p:nvPr/>
        </p:nvSpPr>
        <p:spPr>
          <a:xfrm>
            <a:off x="304800" y="1417725"/>
            <a:ext cx="8305800" cy="4525875"/>
          </a:xfrm>
          <a:prstGeom prst="rect">
            <a:avLst/>
          </a:prstGeom>
          <a:noFill/>
          <a:ln>
            <a:noFill/>
          </a:ln>
        </p:spPr>
        <p:txBody>
          <a:bodyPr lIns="91331" tIns="45657" rIns="91331" bIns="45657" anchor="t" anchorCtr="0">
            <a:noAutofit/>
          </a:bodyPr>
          <a:lstStyle/>
          <a:p>
            <a:pPr marL="342900" indent="-342900">
              <a:buFont typeface="Arial" panose="020B0604020202020204" pitchFamily="34" charset="0"/>
              <a:buChar char="•"/>
            </a:pPr>
            <a:r>
              <a:rPr lang="en-US" sz="2400" dirty="0">
                <a:solidFill>
                  <a:srgbClr val="006666"/>
                </a:solidFill>
              </a:rPr>
              <a:t>How do you measure success with volunteer </a:t>
            </a:r>
            <a:r>
              <a:rPr lang="en-US" sz="2400" dirty="0" smtClean="0">
                <a:solidFill>
                  <a:srgbClr val="006666"/>
                </a:solidFill>
              </a:rPr>
              <a:t>programs?</a:t>
            </a:r>
          </a:p>
          <a:p>
            <a:pPr marL="342900" indent="-342900">
              <a:buFont typeface="Arial" panose="020B0604020202020204" pitchFamily="34" charset="0"/>
              <a:buChar char="•"/>
            </a:pPr>
            <a:r>
              <a:rPr lang="en-US" sz="2400" dirty="0" smtClean="0">
                <a:solidFill>
                  <a:srgbClr val="006666"/>
                </a:solidFill>
              </a:rPr>
              <a:t>How </a:t>
            </a:r>
            <a:r>
              <a:rPr lang="en-US" sz="2400" dirty="0">
                <a:solidFill>
                  <a:srgbClr val="006666"/>
                </a:solidFill>
              </a:rPr>
              <a:t>are the goals of volunteer programs different for the organization and the volunteers? </a:t>
            </a:r>
            <a:endParaRPr lang="en-US" sz="2400" dirty="0" smtClean="0">
              <a:solidFill>
                <a:srgbClr val="006666"/>
              </a:solidFill>
            </a:endParaRPr>
          </a:p>
          <a:p>
            <a:pPr marL="342900" indent="-342900">
              <a:buFont typeface="Arial" panose="020B0604020202020204" pitchFamily="34" charset="0"/>
              <a:buChar char="•"/>
            </a:pPr>
            <a:r>
              <a:rPr lang="en-US" sz="2400" dirty="0" smtClean="0">
                <a:solidFill>
                  <a:srgbClr val="006666"/>
                </a:solidFill>
              </a:rPr>
              <a:t>How </a:t>
            </a:r>
            <a:r>
              <a:rPr lang="en-US" sz="2400" dirty="0">
                <a:solidFill>
                  <a:srgbClr val="006666"/>
                </a:solidFill>
              </a:rPr>
              <a:t>do </a:t>
            </a:r>
            <a:r>
              <a:rPr lang="en-US" sz="2400" dirty="0" smtClean="0">
                <a:solidFill>
                  <a:srgbClr val="006666"/>
                </a:solidFill>
              </a:rPr>
              <a:t>you engage volunteers </a:t>
            </a:r>
            <a:r>
              <a:rPr lang="en-US" sz="2400" dirty="0">
                <a:solidFill>
                  <a:srgbClr val="006666"/>
                </a:solidFill>
              </a:rPr>
              <a:t>to give valuable feedback about the volunteer </a:t>
            </a:r>
            <a:r>
              <a:rPr lang="en-US" sz="2400" dirty="0" smtClean="0">
                <a:solidFill>
                  <a:srgbClr val="006666"/>
                </a:solidFill>
              </a:rPr>
              <a:t>program?</a:t>
            </a:r>
          </a:p>
          <a:p>
            <a:pPr marL="342900" indent="-342900">
              <a:buFont typeface="Arial" panose="020B0604020202020204" pitchFamily="34" charset="0"/>
              <a:buChar char="•"/>
            </a:pPr>
            <a:r>
              <a:rPr lang="en-US" sz="2400" dirty="0" smtClean="0">
                <a:solidFill>
                  <a:srgbClr val="006666"/>
                </a:solidFill>
              </a:rPr>
              <a:t>How </a:t>
            </a:r>
            <a:r>
              <a:rPr lang="en-US" sz="2400" dirty="0">
                <a:solidFill>
                  <a:srgbClr val="006666"/>
                </a:solidFill>
              </a:rPr>
              <a:t>do you continue to evaluate volunteers or train them over extended periods of </a:t>
            </a:r>
            <a:r>
              <a:rPr lang="en-US" sz="2400" dirty="0" smtClean="0">
                <a:solidFill>
                  <a:srgbClr val="006666"/>
                </a:solidFill>
              </a:rPr>
              <a:t>time?</a:t>
            </a:r>
          </a:p>
          <a:p>
            <a:pPr marL="342900" indent="-342900">
              <a:buFont typeface="Arial" panose="020B0604020202020204" pitchFamily="34" charset="0"/>
              <a:buChar char="•"/>
            </a:pPr>
            <a:r>
              <a:rPr lang="en-US" sz="2400" dirty="0" smtClean="0">
                <a:solidFill>
                  <a:srgbClr val="006666"/>
                </a:solidFill>
              </a:rPr>
              <a:t>How </a:t>
            </a:r>
            <a:r>
              <a:rPr lang="en-US" sz="2400" dirty="0">
                <a:solidFill>
                  <a:srgbClr val="006666"/>
                </a:solidFill>
              </a:rPr>
              <a:t>do you discipline volunteers or talk to them about changing negative </a:t>
            </a:r>
            <a:r>
              <a:rPr lang="en-US" sz="2400" dirty="0" smtClean="0">
                <a:solidFill>
                  <a:srgbClr val="006666"/>
                </a:solidFill>
              </a:rPr>
              <a:t>behaviors?</a:t>
            </a:r>
          </a:p>
          <a:p>
            <a:pPr marL="342900" indent="-342900">
              <a:buFont typeface="Arial" panose="020B0604020202020204" pitchFamily="34" charset="0"/>
              <a:buChar char="•"/>
            </a:pPr>
            <a:r>
              <a:rPr lang="en-US" sz="2400" dirty="0" smtClean="0">
                <a:solidFill>
                  <a:srgbClr val="006666"/>
                </a:solidFill>
              </a:rPr>
              <a:t>What </a:t>
            </a:r>
            <a:r>
              <a:rPr lang="en-US" sz="2400" dirty="0">
                <a:solidFill>
                  <a:srgbClr val="006666"/>
                </a:solidFill>
              </a:rPr>
              <a:t>is the best way to conduct mid-way though assessments for a volunteer program that has a defined beginning and </a:t>
            </a:r>
            <a:r>
              <a:rPr lang="en-US" sz="2400" dirty="0" smtClean="0">
                <a:solidFill>
                  <a:srgbClr val="006666"/>
                </a:solidFill>
              </a:rPr>
              <a:t>end?</a:t>
            </a:r>
          </a:p>
          <a:p>
            <a:endParaRPr lang="en-US" sz="2400" dirty="0">
              <a:solidFill>
                <a:srgbClr val="000000"/>
              </a:solidFill>
            </a:endParaRPr>
          </a:p>
          <a:p>
            <a:r>
              <a:rPr lang="en-US" sz="2400" dirty="0">
                <a:solidFill>
                  <a:srgbClr val="000000"/>
                </a:solidFill>
              </a:rPr>
              <a:t> </a:t>
            </a:r>
          </a:p>
          <a:p>
            <a:r>
              <a:rPr lang="en-US" sz="2400" dirty="0">
                <a:solidFill>
                  <a:srgbClr val="000000"/>
                </a:solidFill>
              </a:rPr>
              <a:t/>
            </a:r>
            <a:br>
              <a:rPr lang="en-US" sz="2400" dirty="0">
                <a:solidFill>
                  <a:srgbClr val="000000"/>
                </a:solidFill>
              </a:rPr>
            </a:br>
            <a:endParaRPr lang="en-US" sz="2400" dirty="0">
              <a:solidFill>
                <a:srgbClr val="006666"/>
              </a:solidFill>
              <a:ea typeface="Calibri"/>
              <a:cs typeface="Times New Roman"/>
            </a:endParaRPr>
          </a:p>
        </p:txBody>
      </p:sp>
      <p:pic>
        <p:nvPicPr>
          <p:cNvPr id="6" name="Shape 1848" descr="Orange and white image of a question mark."/>
          <p:cNvPicPr preferRelativeResize="0"/>
          <p:nvPr/>
        </p:nvPicPr>
        <p:blipFill rotWithShape="1">
          <a:blip r:embed="rId3">
            <a:alphaModFix/>
          </a:blip>
          <a:srcRect/>
          <a:stretch/>
        </p:blipFill>
        <p:spPr>
          <a:xfrm>
            <a:off x="7714615" y="152400"/>
            <a:ext cx="1276993" cy="1219200"/>
          </a:xfrm>
          <a:prstGeom prst="rect">
            <a:avLst/>
          </a:prstGeom>
          <a:noFill/>
          <a:ln>
            <a:noFill/>
          </a:ln>
        </p:spPr>
      </p:pic>
      <p:sp>
        <p:nvSpPr>
          <p:cNvPr id="7" name="Shape 1209"/>
          <p:cNvSpPr txBox="1">
            <a:spLocks noGrp="1"/>
          </p:cNvSpPr>
          <p:nvPr>
            <p:ph type="sldNum" idx="12"/>
          </p:nvPr>
        </p:nvSpPr>
        <p:spPr>
          <a:xfrm>
            <a:off x="3446861" y="646273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rgbClr val="000000">
                    <a:lumMod val="50000"/>
                  </a:srgbClr>
                </a:solidFill>
              </a:rPr>
              <a:pPr algn="ctr">
                <a:buClr>
                  <a:srgbClr val="000000"/>
                </a:buClr>
                <a:buSzPct val="25000"/>
              </a:pPr>
              <a:t>66</a:t>
            </a:fld>
            <a:endParaRPr lang="en-US" sz="1400" dirty="0">
              <a:solidFill>
                <a:srgbClr val="000000">
                  <a:lumMod val="50000"/>
                </a:srgbClr>
              </a:solidFill>
            </a:endParaRPr>
          </a:p>
        </p:txBody>
      </p:sp>
    </p:spTree>
    <p:extLst>
      <p:ext uri="{BB962C8B-B14F-4D97-AF65-F5344CB8AC3E}">
        <p14:creationId xmlns:p14="http://schemas.microsoft.com/office/powerpoint/2010/main" val="2338485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1886" name="Shape 1886"/>
          <p:cNvSpPr txBox="1"/>
          <p:nvPr/>
        </p:nvSpPr>
        <p:spPr>
          <a:xfrm>
            <a:off x="76212" y="2276872"/>
            <a:ext cx="8676013" cy="1351652"/>
          </a:xfrm>
          <a:prstGeom prst="rect">
            <a:avLst/>
          </a:prstGeom>
          <a:noFill/>
          <a:ln>
            <a:noFill/>
          </a:ln>
        </p:spPr>
        <p:txBody>
          <a:bodyPr lIns="91364" tIns="45673" rIns="91364" bIns="45673" anchor="t" anchorCtr="0">
            <a:noAutofit/>
          </a:bodyPr>
          <a:lstStyle/>
          <a:p>
            <a:pPr marL="740682" indent="-285568" defTabSz="642849">
              <a:buSzPct val="25000"/>
            </a:pPr>
            <a:r>
              <a:rPr lang="en-US" sz="2800" kern="0">
                <a:solidFill>
                  <a:srgbClr val="FFFFFF"/>
                </a:solidFill>
                <a:cs typeface="Arial"/>
                <a:sym typeface="Arial"/>
              </a:rPr>
              <a:t>Please provide your feedback about this program.</a:t>
            </a:r>
          </a:p>
          <a:p>
            <a:pPr marL="740682" indent="-285568" defTabSz="642849">
              <a:spcBef>
                <a:spcPts val="703"/>
              </a:spcBef>
              <a:buSzPct val="25000"/>
            </a:pPr>
            <a:r>
              <a:rPr lang="en-US" sz="2400" kern="0">
                <a:solidFill>
                  <a:srgbClr val="FFFFFF"/>
                </a:solidFill>
                <a:cs typeface="Arial"/>
                <a:sym typeface="Arial"/>
              </a:rPr>
              <a:t/>
            </a:r>
            <a:br>
              <a:rPr lang="en-US" sz="2400" kern="0">
                <a:solidFill>
                  <a:srgbClr val="FFFFFF"/>
                </a:solidFill>
                <a:cs typeface="Arial"/>
                <a:sym typeface="Arial"/>
              </a:rPr>
            </a:br>
            <a:endParaRPr lang="en-US" sz="2400" kern="0">
              <a:solidFill>
                <a:srgbClr val="FFFFFF"/>
              </a:solidFill>
              <a:cs typeface="Arial"/>
              <a:sym typeface="Arial"/>
            </a:endParaRPr>
          </a:p>
        </p:txBody>
      </p:sp>
      <p:sp>
        <p:nvSpPr>
          <p:cNvPr id="1887" name="Shape 1887"/>
          <p:cNvSpPr txBox="1"/>
          <p:nvPr/>
        </p:nvSpPr>
        <p:spPr>
          <a:xfrm>
            <a:off x="0" y="1371600"/>
            <a:ext cx="9144000" cy="1143000"/>
          </a:xfrm>
          <a:prstGeom prst="rect">
            <a:avLst/>
          </a:prstGeom>
          <a:noFill/>
          <a:ln>
            <a:noFill/>
          </a:ln>
        </p:spPr>
        <p:txBody>
          <a:bodyPr lIns="91364" tIns="45673" rIns="91364" bIns="45673" anchor="t" anchorCtr="0">
            <a:noAutofit/>
          </a:bodyPr>
          <a:lstStyle/>
          <a:p>
            <a:pPr algn="ctr" defTabSz="642849">
              <a:buSzPct val="25000"/>
            </a:pPr>
            <a:r>
              <a:rPr lang="en-US" sz="3200" kern="0">
                <a:solidFill>
                  <a:srgbClr val="4D4D4D"/>
                </a:solidFill>
                <a:cs typeface="Arial"/>
                <a:sym typeface="Arial"/>
              </a:rPr>
              <a:t>Program Evaluation</a:t>
            </a:r>
          </a:p>
        </p:txBody>
      </p:sp>
      <p:sp>
        <p:nvSpPr>
          <p:cNvPr id="1889" name="Shape 1889"/>
          <p:cNvSpPr txBox="1"/>
          <p:nvPr/>
        </p:nvSpPr>
        <p:spPr>
          <a:xfrm>
            <a:off x="738202" y="2514620"/>
            <a:ext cx="4193840" cy="954107"/>
          </a:xfrm>
          <a:prstGeom prst="rect">
            <a:avLst/>
          </a:prstGeom>
          <a:solidFill>
            <a:schemeClr val="lt1"/>
          </a:solidFill>
          <a:ln>
            <a:noFill/>
          </a:ln>
        </p:spPr>
        <p:txBody>
          <a:bodyPr lIns="91364" tIns="45673" rIns="91364" bIns="45673" anchor="t" anchorCtr="0">
            <a:noAutofit/>
          </a:bodyPr>
          <a:lstStyle/>
          <a:p>
            <a:pPr defTabSz="642849">
              <a:buSzPct val="25000"/>
            </a:pPr>
            <a:r>
              <a:rPr lang="en-US" sz="2800" kern="0" dirty="0">
                <a:solidFill>
                  <a:srgbClr val="4D4D4D"/>
                </a:solidFill>
                <a:cs typeface="Arial"/>
                <a:sym typeface="Arial"/>
              </a:rPr>
              <a:t>Evaluation link appears in the Chat </a:t>
            </a:r>
            <a:r>
              <a:rPr lang="en-US" sz="2800" kern="0" dirty="0" smtClean="0">
                <a:solidFill>
                  <a:srgbClr val="4D4D4D"/>
                </a:solidFill>
                <a:cs typeface="Arial"/>
                <a:sym typeface="Arial"/>
              </a:rPr>
              <a:t>box</a:t>
            </a:r>
            <a:endParaRPr lang="en-US" sz="2800" kern="0" dirty="0">
              <a:solidFill>
                <a:srgbClr val="4D4D4D"/>
              </a:solidFill>
              <a:cs typeface="Arial"/>
              <a:sym typeface="Arial"/>
            </a:endParaRPr>
          </a:p>
        </p:txBody>
      </p:sp>
      <p:sp>
        <p:nvSpPr>
          <p:cNvPr id="1890" name="Shape 1890"/>
          <p:cNvSpPr/>
          <p:nvPr/>
        </p:nvSpPr>
        <p:spPr>
          <a:xfrm>
            <a:off x="738202" y="2514600"/>
            <a:ext cx="4193840" cy="935022"/>
          </a:xfrm>
          <a:prstGeom prst="rect">
            <a:avLst/>
          </a:prstGeom>
          <a:noFill/>
          <a:ln w="152400" cap="flat" cmpd="sng">
            <a:solidFill>
              <a:srgbClr val="C00000"/>
            </a:solidFill>
            <a:prstDash val="solid"/>
            <a:round/>
            <a:headEnd type="none" w="med" len="med"/>
            <a:tailEnd type="none" w="med" len="med"/>
          </a:ln>
        </p:spPr>
        <p:txBody>
          <a:bodyPr lIns="91364" tIns="45673" rIns="91364" bIns="45673" anchor="ctr" anchorCtr="0">
            <a:noAutofit/>
          </a:bodyPr>
          <a:lstStyle/>
          <a:p>
            <a:pPr algn="ctr" defTabSz="642849"/>
            <a:endParaRPr sz="2400" kern="0">
              <a:solidFill>
                <a:srgbClr val="FFFFFF"/>
              </a:solidFill>
              <a:latin typeface="Garamond"/>
              <a:ea typeface="Garamond"/>
              <a:cs typeface="Garamond"/>
              <a:sym typeface="Garamond"/>
            </a:endParaRPr>
          </a:p>
        </p:txBody>
      </p:sp>
      <p:pic>
        <p:nvPicPr>
          <p:cNvPr id="1891" name="Shape 1891" descr="Screen grab of the webinar chat box."/>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5486402" y="3200420"/>
            <a:ext cx="3172101" cy="3208879"/>
          </a:xfrm>
          <a:prstGeom prst="rect">
            <a:avLst/>
          </a:prstGeom>
          <a:ln>
            <a:noFill/>
          </a:ln>
          <a:effectLst>
            <a:outerShdw blurRad="292100" dist="139700" dir="2700000" algn="tl" rotWithShape="0">
              <a:srgbClr val="333333">
                <a:alpha val="65000"/>
              </a:srgbClr>
            </a:outerShdw>
          </a:effectLst>
        </p:spPr>
      </p:pic>
      <p:sp>
        <p:nvSpPr>
          <p:cNvPr id="11" name="Shape 1247"/>
          <p:cNvSpPr txBox="1">
            <a:spLocks noGrp="1"/>
          </p:cNvSpPr>
          <p:nvPr>
            <p:ph type="sldNum" idx="12"/>
          </p:nvPr>
        </p:nvSpPr>
        <p:spPr>
          <a:xfrm>
            <a:off x="0" y="6477000"/>
            <a:ext cx="9144000" cy="365124"/>
          </a:xfrm>
          <a:prstGeom prst="rect">
            <a:avLst/>
          </a:prstGeom>
        </p:spPr>
        <p:txBody>
          <a:bodyPr lIns="91331" tIns="45657" rIns="91331" bIns="45657" anchor="t" anchorCtr="0">
            <a:noAutofit/>
          </a:bodyPr>
          <a:lstStyle/>
          <a:p>
            <a:pPr algn="ctr">
              <a:buClr>
                <a:srgbClr val="000000"/>
              </a:buClr>
              <a:buSzPct val="25000"/>
            </a:pPr>
            <a:fld id="{00000000-1234-1234-1234-123412341234}" type="slidenum">
              <a:rPr lang="en-US" sz="1400">
                <a:solidFill>
                  <a:srgbClr val="000000"/>
                </a:solidFill>
                <a:cs typeface="Arial" panose="020B0604020202020204" pitchFamily="34" charset="0"/>
              </a:rPr>
              <a:pPr algn="ctr">
                <a:buClr>
                  <a:srgbClr val="000000"/>
                </a:buClr>
                <a:buSzPct val="25000"/>
              </a:pPr>
              <a:t>67</a:t>
            </a:fld>
            <a:endParaRPr lang="en-US" sz="1400" dirty="0">
              <a:solidFill>
                <a:srgbClr val="000000"/>
              </a:solidFill>
              <a:cs typeface="Arial" panose="020B0604020202020204" pitchFamily="34" charset="0"/>
            </a:endParaRPr>
          </a:p>
        </p:txBody>
      </p:sp>
      <p:cxnSp>
        <p:nvCxnSpPr>
          <p:cNvPr id="1888" name="Shape 1888"/>
          <p:cNvCxnSpPr/>
          <p:nvPr/>
        </p:nvCxnSpPr>
        <p:spPr>
          <a:xfrm>
            <a:off x="3276600" y="3449622"/>
            <a:ext cx="2590800" cy="1884378"/>
          </a:xfrm>
          <a:prstGeom prst="straightConnector1">
            <a:avLst/>
          </a:prstGeom>
          <a:noFill/>
          <a:ln w="152400" cap="flat" cmpd="sng">
            <a:solidFill>
              <a:srgbClr val="C00000"/>
            </a:solidFill>
            <a:prstDash val="solid"/>
            <a:round/>
            <a:headEnd type="none" w="med" len="med"/>
            <a:tailEnd type="stealth" w="med" len="med"/>
          </a:ln>
        </p:spPr>
      </p:cxnSp>
    </p:spTree>
    <p:extLst>
      <p:ext uri="{BB962C8B-B14F-4D97-AF65-F5344CB8AC3E}">
        <p14:creationId xmlns:p14="http://schemas.microsoft.com/office/powerpoint/2010/main" val="133010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81000" y="1066800"/>
            <a:ext cx="8382000" cy="4648200"/>
          </a:xfrm>
          <a:prstGeom prst="roundRect">
            <a:avLst/>
          </a:prstGeom>
          <a:solidFill>
            <a:srgbClr val="00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hape 1247"/>
          <p:cNvSpPr txBox="1">
            <a:spLocks noGrp="1"/>
          </p:cNvSpPr>
          <p:nvPr>
            <p:ph type="sldNum" sz="quarter" idx="12"/>
          </p:nvPr>
        </p:nvSpPr>
        <p:spPr>
          <a:xfrm>
            <a:off x="0" y="6356370"/>
            <a:ext cx="9144000" cy="365125"/>
          </a:xfrm>
          <a:prstGeom prst="rect">
            <a:avLst/>
          </a:prstGeom>
        </p:spPr>
        <p:txBody>
          <a:bodyPr lIns="91331" tIns="45657" rIns="91331" bIns="45657" anchor="t" anchorCtr="0">
            <a:noAutofit/>
          </a:bodyPr>
          <a:lstStyle/>
          <a:p>
            <a:pPr algn="ctr">
              <a:buClr>
                <a:srgbClr val="000000"/>
              </a:buClr>
              <a:buSzPct val="25000"/>
            </a:pPr>
            <a:fld id="{00000000-1234-1234-1234-123412341234}" type="slidenum">
              <a:rPr lang="en-US" sz="1400">
                <a:solidFill>
                  <a:srgbClr val="000000"/>
                </a:solidFill>
                <a:latin typeface="Arial" panose="020B0604020202020204" pitchFamily="34" charset="0"/>
                <a:cs typeface="Arial" panose="020B0604020202020204" pitchFamily="34" charset="0"/>
              </a:rPr>
              <a:pPr algn="ctr">
                <a:buClr>
                  <a:srgbClr val="000000"/>
                </a:buClr>
                <a:buSzPct val="25000"/>
              </a:pPr>
              <a:t>68</a:t>
            </a:fld>
            <a:endParaRPr lang="en-US" sz="1400" dirty="0">
              <a:solidFill>
                <a:srgbClr val="000000"/>
              </a:solidFill>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32197" y="0"/>
            <a:ext cx="9144000" cy="1143000"/>
          </a:xfrm>
        </p:spPr>
        <p:txBody>
          <a:bodyPr/>
          <a:lstStyle/>
          <a:p>
            <a:pPr algn="ctr"/>
            <a:r>
              <a:rPr lang="en-US" sz="3200" dirty="0" smtClean="0">
                <a:solidFill>
                  <a:srgbClr val="4D4D4D"/>
                </a:solidFill>
                <a:latin typeface="Arial" panose="020B0604020202020204" pitchFamily="34" charset="0"/>
                <a:cs typeface="Arial" panose="020B0604020202020204" pitchFamily="34" charset="0"/>
              </a:rPr>
              <a:t>AAMV at AAM Annual Meeting</a:t>
            </a:r>
            <a:endParaRPr lang="en-US" sz="3200" dirty="0">
              <a:solidFill>
                <a:srgbClr val="4D4D4D"/>
              </a:solidFill>
              <a:latin typeface="Arial" panose="020B0604020202020204" pitchFamily="34" charset="0"/>
              <a:cs typeface="Arial" panose="020B0604020202020204" pitchFamily="34" charset="0"/>
            </a:endParaRPr>
          </a:p>
        </p:txBody>
      </p:sp>
      <p:sp>
        <p:nvSpPr>
          <p:cNvPr id="5" name="Rectangle 4"/>
          <p:cNvSpPr/>
          <p:nvPr/>
        </p:nvSpPr>
        <p:spPr>
          <a:xfrm>
            <a:off x="0" y="5867400"/>
            <a:ext cx="9144000" cy="523220"/>
          </a:xfrm>
          <a:prstGeom prst="rect">
            <a:avLst/>
          </a:prstGeom>
        </p:spPr>
        <p:txBody>
          <a:bodyPr wrap="square">
            <a:spAutoFit/>
          </a:bodyPr>
          <a:lstStyle/>
          <a:p>
            <a:pPr algn="ctr"/>
            <a:r>
              <a:rPr lang="en-US" sz="2800" dirty="0">
                <a:solidFill>
                  <a:srgbClr val="4D4D4D"/>
                </a:solidFill>
                <a:latin typeface="Arial" panose="020B0604020202020204" pitchFamily="34" charset="0"/>
                <a:cs typeface="Arial" panose="020B0604020202020204" pitchFamily="34" charset="0"/>
              </a:rPr>
              <a:t>http://annualmeeting.aam-us.org/schedule/</a:t>
            </a:r>
          </a:p>
        </p:txBody>
      </p:sp>
      <p:sp>
        <p:nvSpPr>
          <p:cNvPr id="4" name="Rectangle 3"/>
          <p:cNvSpPr/>
          <p:nvPr/>
        </p:nvSpPr>
        <p:spPr>
          <a:xfrm>
            <a:off x="762000" y="1222950"/>
            <a:ext cx="8229600" cy="4339650"/>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AAMV Networking Luncheon</a:t>
            </a:r>
            <a:r>
              <a:rPr lang="en-US" sz="2400" b="1" dirty="0">
                <a:solidFill>
                  <a:schemeClr val="bg1"/>
                </a:solidFill>
                <a:latin typeface="Arial" panose="020B0604020202020204" pitchFamily="34" charset="0"/>
                <a:cs typeface="Arial" panose="020B0604020202020204" pitchFamily="34" charset="0"/>
              </a:rPr>
              <a:t/>
            </a:r>
            <a:br>
              <a:rPr lang="en-US" sz="2400" b="1" dirty="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Monday </a:t>
            </a:r>
            <a:r>
              <a:rPr lang="en-US" sz="2400" dirty="0">
                <a:solidFill>
                  <a:schemeClr val="bg1"/>
                </a:solidFill>
                <a:latin typeface="Arial" panose="020B0604020202020204" pitchFamily="34" charset="0"/>
                <a:cs typeface="Arial" panose="020B0604020202020204" pitchFamily="34" charset="0"/>
              </a:rPr>
              <a:t>May </a:t>
            </a:r>
            <a:r>
              <a:rPr lang="en-US" sz="2400" dirty="0" smtClean="0">
                <a:solidFill>
                  <a:schemeClr val="bg1"/>
                </a:solidFill>
                <a:latin typeface="Arial" panose="020B0604020202020204" pitchFamily="34" charset="0"/>
                <a:cs typeface="Arial" panose="020B0604020202020204" pitchFamily="34" charset="0"/>
              </a:rPr>
              <a:t>8, 11:45 a.m.-1:15 </a:t>
            </a:r>
            <a:r>
              <a:rPr lang="en-US" sz="2400" dirty="0">
                <a:solidFill>
                  <a:schemeClr val="bg1"/>
                </a:solidFill>
                <a:latin typeface="Arial" panose="020B0604020202020204" pitchFamily="34" charset="0"/>
                <a:cs typeface="Arial" panose="020B0604020202020204" pitchFamily="34" charset="0"/>
              </a:rPr>
              <a:t>p.m</a:t>
            </a:r>
            <a:r>
              <a:rPr lang="en-US" sz="2400" dirty="0" smtClean="0">
                <a:solidFill>
                  <a:schemeClr val="bg1"/>
                </a:solidFill>
                <a:latin typeface="Arial" panose="020B0604020202020204" pitchFamily="34" charset="0"/>
                <a:cs typeface="Arial" panose="020B0604020202020204" pitchFamily="34" charset="0"/>
              </a:rPr>
              <a:t>.</a:t>
            </a:r>
            <a:br>
              <a:rPr lang="en-US" sz="2400"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$30.00 (</a:t>
            </a:r>
            <a:r>
              <a:rPr lang="en-US" sz="2400" dirty="0">
                <a:solidFill>
                  <a:schemeClr val="bg1"/>
                </a:solidFill>
                <a:latin typeface="Arial" panose="020B0604020202020204" pitchFamily="34" charset="0"/>
                <a:cs typeface="Arial" panose="020B0604020202020204" pitchFamily="34" charset="0"/>
              </a:rPr>
              <a:t>r</a:t>
            </a:r>
            <a:r>
              <a:rPr lang="en-US" sz="2400" dirty="0" smtClean="0">
                <a:solidFill>
                  <a:schemeClr val="bg1"/>
                </a:solidFill>
                <a:latin typeface="Arial" panose="020B0604020202020204" pitchFamily="34" charset="0"/>
                <a:cs typeface="Arial" panose="020B0604020202020204" pitchFamily="34" charset="0"/>
              </a:rPr>
              <a:t>egistration required)</a:t>
            </a:r>
            <a:endParaRPr lang="en-US" sz="24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Risk </a:t>
            </a:r>
            <a:r>
              <a:rPr lang="en-US" sz="2400" dirty="0">
                <a:solidFill>
                  <a:schemeClr val="bg1"/>
                </a:solidFill>
                <a:latin typeface="Arial" panose="020B0604020202020204" pitchFamily="34" charset="0"/>
                <a:cs typeface="Arial" panose="020B0604020202020204" pitchFamily="34" charset="0"/>
              </a:rPr>
              <a:t>Management and Volunteers: What Could Go </a:t>
            </a:r>
            <a:r>
              <a:rPr lang="en-US" sz="2400" dirty="0" smtClean="0">
                <a:solidFill>
                  <a:schemeClr val="bg1"/>
                </a:solidFill>
                <a:latin typeface="Arial" panose="020B0604020202020204" pitchFamily="34" charset="0"/>
                <a:cs typeface="Arial" panose="020B0604020202020204" pitchFamily="34" charset="0"/>
              </a:rPr>
              <a:t>Wrong?</a:t>
            </a:r>
            <a:r>
              <a:rPr lang="en-US" sz="2400" b="1" dirty="0" smtClean="0">
                <a:solidFill>
                  <a:schemeClr val="bg1"/>
                </a:solidFill>
                <a:latin typeface="Arial" panose="020B0604020202020204" pitchFamily="34" charset="0"/>
                <a:cs typeface="Arial" panose="020B0604020202020204" pitchFamily="34" charset="0"/>
              </a:rPr>
              <a:t/>
            </a:r>
            <a:br>
              <a:rPr lang="en-US" sz="2400" b="1"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Tuesday </a:t>
            </a:r>
            <a:r>
              <a:rPr lang="en-US" sz="2400" dirty="0">
                <a:solidFill>
                  <a:schemeClr val="bg1"/>
                </a:solidFill>
                <a:latin typeface="Arial" panose="020B0604020202020204" pitchFamily="34" charset="0"/>
                <a:cs typeface="Arial" panose="020B0604020202020204" pitchFamily="34" charset="0"/>
              </a:rPr>
              <a:t>May </a:t>
            </a:r>
            <a:r>
              <a:rPr lang="en-US" sz="2400" dirty="0" smtClean="0">
                <a:solidFill>
                  <a:schemeClr val="bg1"/>
                </a:solidFill>
                <a:latin typeface="Arial" panose="020B0604020202020204" pitchFamily="34" charset="0"/>
                <a:cs typeface="Arial" panose="020B0604020202020204" pitchFamily="34" charset="0"/>
              </a:rPr>
              <a:t>9, 8:45-10 </a:t>
            </a:r>
            <a:r>
              <a:rPr lang="en-US" sz="2400" dirty="0">
                <a:solidFill>
                  <a:schemeClr val="bg1"/>
                </a:solidFill>
                <a:latin typeface="Arial" panose="020B0604020202020204" pitchFamily="34" charset="0"/>
                <a:cs typeface="Arial" panose="020B0604020202020204" pitchFamily="34" charset="0"/>
              </a:rPr>
              <a:t>a.m.</a:t>
            </a:r>
          </a:p>
          <a:p>
            <a:r>
              <a:rPr lang="en-US" sz="1200" dirty="0">
                <a:solidFill>
                  <a:schemeClr val="bg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Internships for Small </a:t>
            </a:r>
            <a:r>
              <a:rPr lang="en-US" sz="2400" dirty="0" smtClean="0">
                <a:solidFill>
                  <a:schemeClr val="bg1"/>
                </a:solidFill>
                <a:latin typeface="Arial" panose="020B0604020202020204" pitchFamily="34" charset="0"/>
                <a:cs typeface="Arial" panose="020B0604020202020204" pitchFamily="34" charset="0"/>
              </a:rPr>
              <a:t>Museums</a:t>
            </a:r>
            <a:r>
              <a:rPr lang="en-US" sz="2400" b="1" dirty="0" smtClean="0">
                <a:solidFill>
                  <a:schemeClr val="bg1"/>
                </a:solidFill>
                <a:latin typeface="Arial" panose="020B0604020202020204" pitchFamily="34" charset="0"/>
                <a:cs typeface="Arial" panose="020B0604020202020204" pitchFamily="34" charset="0"/>
              </a:rPr>
              <a:t/>
            </a:r>
            <a:br>
              <a:rPr lang="en-US" sz="2400" b="1"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Monday </a:t>
            </a:r>
            <a:r>
              <a:rPr lang="en-US" sz="2400" dirty="0">
                <a:solidFill>
                  <a:schemeClr val="bg1"/>
                </a:solidFill>
                <a:latin typeface="Arial" panose="020B0604020202020204" pitchFamily="34" charset="0"/>
                <a:cs typeface="Arial" panose="020B0604020202020204" pitchFamily="34" charset="0"/>
              </a:rPr>
              <a:t>May </a:t>
            </a:r>
            <a:r>
              <a:rPr lang="en-US" sz="2400" dirty="0" smtClean="0">
                <a:solidFill>
                  <a:schemeClr val="bg1"/>
                </a:solidFill>
                <a:latin typeface="Arial" panose="020B0604020202020204" pitchFamily="34" charset="0"/>
                <a:cs typeface="Arial" panose="020B0604020202020204" pitchFamily="34" charset="0"/>
              </a:rPr>
              <a:t>8, 1:30 </a:t>
            </a:r>
            <a:r>
              <a:rPr lang="en-US" sz="2400" dirty="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rPr>
              <a:t>2:45 p.m.</a:t>
            </a:r>
            <a:endParaRPr lang="en-US" sz="24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It’s Critical: Evaluating Museum </a:t>
            </a:r>
            <a:r>
              <a:rPr lang="en-US" sz="2400" dirty="0" smtClean="0">
                <a:solidFill>
                  <a:schemeClr val="bg1"/>
                </a:solidFill>
                <a:latin typeface="Arial" panose="020B0604020202020204" pitchFamily="34" charset="0"/>
                <a:cs typeface="Arial" panose="020B0604020202020204" pitchFamily="34" charset="0"/>
              </a:rPr>
              <a:t>Volunteers</a:t>
            </a:r>
            <a:r>
              <a:rPr lang="en-US" sz="2400" b="1" dirty="0" smtClean="0">
                <a:solidFill>
                  <a:schemeClr val="bg1"/>
                </a:solidFill>
                <a:latin typeface="Arial" panose="020B0604020202020204" pitchFamily="34" charset="0"/>
                <a:cs typeface="Arial" panose="020B0604020202020204" pitchFamily="34" charset="0"/>
              </a:rPr>
              <a:t/>
            </a:r>
            <a:br>
              <a:rPr lang="en-US" sz="2400" b="1"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Tuesday </a:t>
            </a:r>
            <a:r>
              <a:rPr lang="en-US" sz="2400" dirty="0">
                <a:solidFill>
                  <a:schemeClr val="bg1"/>
                </a:solidFill>
                <a:latin typeface="Arial" panose="020B0604020202020204" pitchFamily="34" charset="0"/>
                <a:cs typeface="Arial" panose="020B0604020202020204" pitchFamily="34" charset="0"/>
              </a:rPr>
              <a:t>May </a:t>
            </a:r>
            <a:r>
              <a:rPr lang="en-US" sz="2400" dirty="0" smtClean="0">
                <a:solidFill>
                  <a:schemeClr val="bg1"/>
                </a:solidFill>
                <a:latin typeface="Arial" panose="020B0604020202020204" pitchFamily="34" charset="0"/>
                <a:cs typeface="Arial" panose="020B0604020202020204" pitchFamily="34" charset="0"/>
              </a:rPr>
              <a:t>9, 10:30-11:45 </a:t>
            </a:r>
            <a:r>
              <a:rPr lang="en-US" sz="2400" dirty="0">
                <a:solidFill>
                  <a:schemeClr val="bg1"/>
                </a:solidFill>
                <a:latin typeface="Arial" panose="020B0604020202020204" pitchFamily="34" charset="0"/>
                <a:cs typeface="Arial" panose="020B0604020202020204" pitchFamily="34" charset="0"/>
              </a:rPr>
              <a:t>a.m</a:t>
            </a:r>
            <a:r>
              <a:rPr lang="en-US" sz="2400" dirty="0">
                <a:solidFill>
                  <a:srgbClr val="006666"/>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4589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19100" y="940158"/>
            <a:ext cx="8382000" cy="4953000"/>
          </a:xfrm>
          <a:prstGeom prst="roundRect">
            <a:avLst/>
          </a:prstGeom>
          <a:solidFill>
            <a:srgbClr val="00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2197" y="0"/>
            <a:ext cx="9144000" cy="1143000"/>
          </a:xfrm>
        </p:spPr>
        <p:txBody>
          <a:bodyPr/>
          <a:lstStyle/>
          <a:p>
            <a:pPr algn="ctr"/>
            <a:r>
              <a:rPr lang="en-US" sz="3200" dirty="0" smtClean="0">
                <a:solidFill>
                  <a:srgbClr val="4D4D4D"/>
                </a:solidFill>
                <a:latin typeface="Arial" panose="020B0604020202020204" pitchFamily="34" charset="0"/>
                <a:cs typeface="Arial" panose="020B0604020202020204" pitchFamily="34" charset="0"/>
              </a:rPr>
              <a:t>AAM Recorded Webinar Library</a:t>
            </a:r>
            <a:endParaRPr lang="en-US" sz="3200" dirty="0">
              <a:solidFill>
                <a:srgbClr val="4D4D4D"/>
              </a:solidFill>
              <a:latin typeface="Arial" panose="020B0604020202020204" pitchFamily="34" charset="0"/>
              <a:cs typeface="Arial" panose="020B0604020202020204" pitchFamily="34" charset="0"/>
            </a:endParaRPr>
          </a:p>
        </p:txBody>
      </p:sp>
      <p:sp>
        <p:nvSpPr>
          <p:cNvPr id="5" name="Rectangle 4"/>
          <p:cNvSpPr/>
          <p:nvPr/>
        </p:nvSpPr>
        <p:spPr>
          <a:xfrm>
            <a:off x="0" y="5903903"/>
            <a:ext cx="9144000" cy="954107"/>
          </a:xfrm>
          <a:prstGeom prst="rect">
            <a:avLst/>
          </a:prstGeom>
        </p:spPr>
        <p:txBody>
          <a:bodyPr wrap="square">
            <a:spAutoFit/>
          </a:bodyPr>
          <a:lstStyle/>
          <a:p>
            <a:pPr algn="ctr"/>
            <a:r>
              <a:rPr lang="en-US" sz="2800" dirty="0" smtClean="0">
                <a:solidFill>
                  <a:srgbClr val="4D4D4D"/>
                </a:solidFill>
                <a:latin typeface="Arial" panose="020B0604020202020204" pitchFamily="34" charset="0"/>
                <a:cs typeface="Arial" panose="020B0604020202020204" pitchFamily="34" charset="0"/>
              </a:rPr>
              <a:t>aam-us.org/resources/online-programs/human-resources-webinars</a:t>
            </a:r>
            <a:endParaRPr lang="en-US" sz="2800" dirty="0">
              <a:solidFill>
                <a:srgbClr val="4D4D4D"/>
              </a:solidFill>
              <a:latin typeface="Arial" panose="020B0604020202020204" pitchFamily="34" charset="0"/>
              <a:cs typeface="Arial" panose="020B0604020202020204" pitchFamily="34" charset="0"/>
            </a:endParaRPr>
          </a:p>
        </p:txBody>
      </p:sp>
      <p:sp>
        <p:nvSpPr>
          <p:cNvPr id="4" name="Rectangle 3"/>
          <p:cNvSpPr/>
          <p:nvPr/>
        </p:nvSpPr>
        <p:spPr>
          <a:xfrm>
            <a:off x="685800" y="1032347"/>
            <a:ext cx="7848600" cy="5139869"/>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Managing Multigenerational and Diverse Volunteers and Docents </a:t>
            </a:r>
            <a:r>
              <a:rPr lang="en-US" sz="2400" dirty="0" smtClean="0">
                <a:solidFill>
                  <a:schemeClr val="bg1"/>
                </a:solidFill>
                <a:latin typeface="Arial" panose="020B0604020202020204" pitchFamily="34" charset="0"/>
                <a:cs typeface="Arial" panose="020B0604020202020204" pitchFamily="34" charset="0"/>
              </a:rPr>
              <a:t/>
            </a:r>
            <a:br>
              <a:rPr lang="en-US" sz="2400" dirty="0" smtClean="0">
                <a:solidFill>
                  <a:schemeClr val="bg1"/>
                </a:solidFill>
                <a:latin typeface="Arial" panose="020B0604020202020204" pitchFamily="34" charset="0"/>
                <a:cs typeface="Arial" panose="020B0604020202020204" pitchFamily="34" charset="0"/>
              </a:rPr>
            </a:br>
            <a:endParaRPr lang="en-US" sz="8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Planning or Transforming Your Museum Volunteer Program </a:t>
            </a:r>
            <a:r>
              <a:rPr lang="en-US" sz="2400" dirty="0" smtClean="0">
                <a:solidFill>
                  <a:schemeClr val="bg1"/>
                </a:solidFill>
                <a:latin typeface="Arial" panose="020B0604020202020204" pitchFamily="34" charset="0"/>
                <a:cs typeface="Arial" panose="020B0604020202020204" pitchFamily="34" charset="0"/>
              </a:rPr>
              <a:t>Infrastructure</a:t>
            </a:r>
          </a:p>
          <a:p>
            <a:pPr marL="342900" indent="-342900">
              <a:buFont typeface="Arial" panose="020B0604020202020204" pitchFamily="34" charset="0"/>
              <a:buChar char="•"/>
            </a:pPr>
            <a:endParaRPr lang="en-US" sz="8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Recruiting, Selecting and Placing Museum </a:t>
            </a:r>
            <a:r>
              <a:rPr lang="en-US" sz="2400" dirty="0" smtClean="0">
                <a:solidFill>
                  <a:schemeClr val="bg1"/>
                </a:solidFill>
                <a:latin typeface="Arial" panose="020B0604020202020204" pitchFamily="34" charset="0"/>
                <a:cs typeface="Arial" panose="020B0604020202020204" pitchFamily="34" charset="0"/>
              </a:rPr>
              <a:t>Volunteers</a:t>
            </a:r>
          </a:p>
          <a:p>
            <a:pPr marL="342900" indent="-342900">
              <a:buFont typeface="Arial" panose="020B0604020202020204" pitchFamily="34" charset="0"/>
              <a:buChar char="•"/>
            </a:pPr>
            <a:endParaRPr lang="en-US" sz="8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Staffing and Managing Your Museum Volunteer </a:t>
            </a:r>
            <a:r>
              <a:rPr lang="en-US" sz="2400" dirty="0" smtClean="0">
                <a:solidFill>
                  <a:schemeClr val="bg1"/>
                </a:solidFill>
                <a:latin typeface="Arial" panose="020B0604020202020204" pitchFamily="34" charset="0"/>
                <a:cs typeface="Arial" panose="020B0604020202020204" pitchFamily="34" charset="0"/>
              </a:rPr>
              <a:t>Program</a:t>
            </a:r>
          </a:p>
          <a:p>
            <a:pPr marL="342900" indent="-342900">
              <a:buFont typeface="Arial" panose="020B0604020202020204" pitchFamily="34" charset="0"/>
              <a:buChar char="•"/>
            </a:pPr>
            <a:endParaRPr lang="en-US" sz="8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Supporting, Retaining and Recognizing </a:t>
            </a:r>
            <a:r>
              <a:rPr lang="en-US" sz="2400" dirty="0" smtClean="0">
                <a:solidFill>
                  <a:schemeClr val="bg1"/>
                </a:solidFill>
                <a:latin typeface="Arial" panose="020B0604020202020204" pitchFamily="34" charset="0"/>
                <a:cs typeface="Arial" panose="020B0604020202020204" pitchFamily="34" charset="0"/>
              </a:rPr>
              <a:t>Volunteers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Training Museum </a:t>
            </a:r>
            <a:r>
              <a:rPr lang="en-US" sz="2400" dirty="0" smtClean="0">
                <a:solidFill>
                  <a:schemeClr val="bg1"/>
                </a:solidFill>
                <a:latin typeface="Arial" panose="020B0604020202020204" pitchFamily="34" charset="0"/>
                <a:cs typeface="Arial" panose="020B0604020202020204" pitchFamily="34" charset="0"/>
              </a:rPr>
              <a:t>Volunteers</a:t>
            </a:r>
          </a:p>
          <a:p>
            <a:pPr marL="342900" indent="-342900">
              <a:buFont typeface="Arial" panose="020B0604020202020204" pitchFamily="34" charset="0"/>
              <a:buChar char="•"/>
            </a:pPr>
            <a:endParaRPr lang="en-US" sz="8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Working with College Students as Volunteers, Docents and Interns</a:t>
            </a:r>
            <a:endParaRPr lang="en-US" sz="24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086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9" name="Shape 1229"/>
          <p:cNvSpPr txBox="1"/>
          <p:nvPr/>
        </p:nvSpPr>
        <p:spPr>
          <a:xfrm>
            <a:off x="539581" y="2284559"/>
            <a:ext cx="4460273" cy="3627492"/>
          </a:xfrm>
          <a:prstGeom prst="rect">
            <a:avLst/>
          </a:prstGeom>
          <a:solidFill>
            <a:schemeClr val="lt1"/>
          </a:solidFill>
          <a:ln>
            <a:noFill/>
          </a:ln>
        </p:spPr>
        <p:txBody>
          <a:bodyPr lIns="91326" tIns="45654" rIns="91326" bIns="45654" anchor="t" anchorCtr="0">
            <a:noAutofit/>
          </a:bodyPr>
          <a:lstStyle/>
          <a:p>
            <a:pPr marL="454932" indent="-276530" defTabSz="642354">
              <a:buClr>
                <a:srgbClr val="4D4D4D"/>
              </a:buClr>
              <a:buSzPct val="100000"/>
              <a:buFont typeface="Arial"/>
              <a:buChar char="•"/>
            </a:pPr>
            <a:r>
              <a:rPr lang="en-US" sz="2800" kern="0">
                <a:solidFill>
                  <a:srgbClr val="4D4D4D"/>
                </a:solidFill>
                <a:cs typeface="Arial"/>
                <a:sym typeface="Arial"/>
              </a:rPr>
              <a:t>Type your message in Chat box</a:t>
            </a:r>
          </a:p>
          <a:p>
            <a:pPr marL="454932" indent="-276530" defTabSz="642354">
              <a:buClr>
                <a:srgbClr val="4D4D4D"/>
              </a:buClr>
              <a:buSzPct val="100000"/>
              <a:buFont typeface="Arial"/>
              <a:buChar char="•"/>
            </a:pPr>
            <a:r>
              <a:rPr lang="en-US" sz="2800" kern="0">
                <a:solidFill>
                  <a:srgbClr val="4D4D4D"/>
                </a:solidFill>
                <a:cs typeface="Arial"/>
                <a:sym typeface="Arial"/>
              </a:rPr>
              <a:t>Select </a:t>
            </a:r>
            <a:r>
              <a:rPr lang="en-US" sz="2800" b="1" kern="0">
                <a:solidFill>
                  <a:srgbClr val="4D4D4D"/>
                </a:solidFill>
                <a:cs typeface="Arial"/>
                <a:sym typeface="Arial"/>
              </a:rPr>
              <a:t>All Participants </a:t>
            </a:r>
            <a:r>
              <a:rPr lang="en-US" sz="2800" kern="0">
                <a:solidFill>
                  <a:srgbClr val="4D4D4D"/>
                </a:solidFill>
                <a:cs typeface="Arial"/>
                <a:sym typeface="Arial"/>
              </a:rPr>
              <a:t>for general Qs or comments</a:t>
            </a:r>
          </a:p>
          <a:p>
            <a:pPr marL="454932" indent="-276530" defTabSz="642354">
              <a:buClr>
                <a:srgbClr val="4D4D4D"/>
              </a:buClr>
              <a:buSzPct val="100000"/>
              <a:buFont typeface="Arial"/>
              <a:buChar char="•"/>
            </a:pPr>
            <a:r>
              <a:rPr lang="en-US" sz="2800" kern="0">
                <a:solidFill>
                  <a:srgbClr val="4D4D4D"/>
                </a:solidFill>
                <a:cs typeface="Arial"/>
                <a:sym typeface="Arial"/>
              </a:rPr>
              <a:t>Select </a:t>
            </a:r>
            <a:r>
              <a:rPr lang="en-US" sz="2800" b="1" kern="0">
                <a:solidFill>
                  <a:srgbClr val="4D4D4D"/>
                </a:solidFill>
                <a:cs typeface="Arial"/>
                <a:sym typeface="Arial"/>
              </a:rPr>
              <a:t>Host</a:t>
            </a:r>
            <a:r>
              <a:rPr lang="en-US" sz="2800" kern="0">
                <a:solidFill>
                  <a:srgbClr val="4D4D4D"/>
                </a:solidFill>
                <a:cs typeface="Arial"/>
                <a:sym typeface="Arial"/>
              </a:rPr>
              <a:t> to send a private message </a:t>
            </a:r>
          </a:p>
          <a:p>
            <a:pPr marL="454932" indent="-276530" defTabSz="642354">
              <a:buClr>
                <a:srgbClr val="4D4D4D"/>
              </a:buClr>
              <a:buSzPct val="100000"/>
              <a:buFont typeface="Arial"/>
              <a:buChar char="•"/>
            </a:pPr>
            <a:r>
              <a:rPr lang="en-US" sz="2800" kern="0">
                <a:solidFill>
                  <a:srgbClr val="4D4D4D"/>
                </a:solidFill>
                <a:cs typeface="Arial"/>
                <a:sym typeface="Arial"/>
              </a:rPr>
              <a:t>Press </a:t>
            </a:r>
            <a:r>
              <a:rPr lang="en-US" sz="2800" b="1" kern="0">
                <a:solidFill>
                  <a:srgbClr val="4D4D4D"/>
                </a:solidFill>
                <a:cs typeface="Arial"/>
                <a:sym typeface="Arial"/>
              </a:rPr>
              <a:t>Send </a:t>
            </a:r>
          </a:p>
        </p:txBody>
      </p:sp>
      <p:sp>
        <p:nvSpPr>
          <p:cNvPr id="1230" name="Shape 1230"/>
          <p:cNvSpPr txBox="1"/>
          <p:nvPr/>
        </p:nvSpPr>
        <p:spPr>
          <a:xfrm>
            <a:off x="0" y="1447800"/>
            <a:ext cx="9144000" cy="1143000"/>
          </a:xfrm>
          <a:prstGeom prst="rect">
            <a:avLst/>
          </a:prstGeom>
          <a:noFill/>
          <a:ln>
            <a:noFill/>
          </a:ln>
        </p:spPr>
        <p:txBody>
          <a:bodyPr lIns="91326" tIns="45654" rIns="91326" bIns="45654" anchor="t" anchorCtr="0">
            <a:noAutofit/>
          </a:bodyPr>
          <a:lstStyle/>
          <a:p>
            <a:pPr algn="ctr" defTabSz="642354">
              <a:buSzPct val="25000"/>
            </a:pPr>
            <a:r>
              <a:rPr lang="en-US" sz="3200" kern="0" dirty="0">
                <a:solidFill>
                  <a:srgbClr val="4D4D4D"/>
                </a:solidFill>
                <a:cs typeface="Arial"/>
                <a:sym typeface="Arial"/>
              </a:rPr>
              <a:t>Questions or Comments</a:t>
            </a:r>
          </a:p>
        </p:txBody>
      </p:sp>
      <p:sp>
        <p:nvSpPr>
          <p:cNvPr id="1231" name="Shape 1231"/>
          <p:cNvSpPr/>
          <p:nvPr/>
        </p:nvSpPr>
        <p:spPr>
          <a:xfrm>
            <a:off x="573436" y="2284558"/>
            <a:ext cx="4392563" cy="3627492"/>
          </a:xfrm>
          <a:prstGeom prst="rect">
            <a:avLst/>
          </a:prstGeom>
          <a:noFill/>
          <a:ln w="127000" cap="flat" cmpd="sng">
            <a:solidFill>
              <a:srgbClr val="990000"/>
            </a:solidFill>
            <a:prstDash val="solid"/>
            <a:round/>
            <a:headEnd type="none" w="med" len="med"/>
            <a:tailEnd type="none" w="med" len="med"/>
          </a:ln>
        </p:spPr>
        <p:txBody>
          <a:bodyPr lIns="91326" tIns="45654" rIns="91326" bIns="45654" anchor="ctr" anchorCtr="0">
            <a:noAutofit/>
          </a:bodyPr>
          <a:lstStyle/>
          <a:p>
            <a:pPr algn="ctr" defTabSz="642354"/>
            <a:endParaRPr sz="2400" kern="0">
              <a:solidFill>
                <a:srgbClr val="FFFFFF"/>
              </a:solidFill>
              <a:latin typeface="Garamond"/>
              <a:ea typeface="Garamond"/>
              <a:cs typeface="Garamond"/>
              <a:sym typeface="Garamond"/>
            </a:endParaRPr>
          </a:p>
        </p:txBody>
      </p:sp>
      <p:pic>
        <p:nvPicPr>
          <p:cNvPr id="1232" name="Shape 1232" descr="Screen grab picture of webinar chat box"/>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5533650" y="3200400"/>
            <a:ext cx="3381750" cy="3420984"/>
          </a:xfrm>
          <a:prstGeom prst="rect">
            <a:avLst/>
          </a:prstGeom>
          <a:ln>
            <a:noFill/>
          </a:ln>
          <a:effectLst>
            <a:outerShdw blurRad="292100" dist="139700" dir="2700000" algn="tl" rotWithShape="0">
              <a:srgbClr val="333333">
                <a:alpha val="65000"/>
              </a:srgbClr>
            </a:outerShdw>
          </a:effectLst>
        </p:spPr>
      </p:pic>
      <p:cxnSp>
        <p:nvCxnSpPr>
          <p:cNvPr id="1233" name="Shape 1233"/>
          <p:cNvCxnSpPr/>
          <p:nvPr/>
        </p:nvCxnSpPr>
        <p:spPr>
          <a:xfrm>
            <a:off x="4985638" y="3933064"/>
            <a:ext cx="722250" cy="2371148"/>
          </a:xfrm>
          <a:prstGeom prst="straightConnector1">
            <a:avLst/>
          </a:prstGeom>
          <a:noFill/>
          <a:ln w="127000" cap="flat" cmpd="sng">
            <a:solidFill>
              <a:srgbClr val="990000"/>
            </a:solidFill>
            <a:prstDash val="solid"/>
            <a:round/>
            <a:headEnd type="none" w="med" len="med"/>
            <a:tailEnd type="stealth" w="med" len="med"/>
          </a:ln>
        </p:spPr>
      </p:cxnSp>
      <p:sp>
        <p:nvSpPr>
          <p:cNvPr id="9" name="Shape 1209"/>
          <p:cNvSpPr txBox="1">
            <a:spLocks noGrp="1"/>
          </p:cNvSpPr>
          <p:nvPr>
            <p:ph type="sldNum" idx="12"/>
          </p:nvPr>
        </p:nvSpPr>
        <p:spPr>
          <a:xfrm>
            <a:off x="3446859" y="646271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rgbClr val="455560">
                    <a:lumMod val="50000"/>
                  </a:srgbClr>
                </a:solidFill>
              </a:rPr>
              <a:pPr algn="ctr">
                <a:buClr>
                  <a:srgbClr val="000000"/>
                </a:buClr>
                <a:buSzPct val="25000"/>
              </a:pPr>
              <a:t>7</a:t>
            </a:fld>
            <a:endParaRPr lang="en-US" sz="1400" dirty="0">
              <a:solidFill>
                <a:srgbClr val="455560">
                  <a:lumMod val="50000"/>
                </a:srgbClr>
              </a:solidFill>
            </a:endParaRPr>
          </a:p>
        </p:txBody>
      </p:sp>
    </p:spTree>
    <p:extLst>
      <p:ext uri="{BB962C8B-B14F-4D97-AF65-F5344CB8AC3E}">
        <p14:creationId xmlns:p14="http://schemas.microsoft.com/office/powerpoint/2010/main" val="1983076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Shape 1205"/>
          <p:cNvSpPr txBox="1"/>
          <p:nvPr/>
        </p:nvSpPr>
        <p:spPr>
          <a:xfrm>
            <a:off x="36512" y="1451248"/>
            <a:ext cx="9144000" cy="609600"/>
          </a:xfrm>
          <a:prstGeom prst="rect">
            <a:avLst/>
          </a:prstGeom>
          <a:noFill/>
          <a:ln>
            <a:noFill/>
          </a:ln>
        </p:spPr>
        <p:txBody>
          <a:bodyPr lIns="91321" tIns="45652" rIns="91321" bIns="45652" anchor="t" anchorCtr="0">
            <a:noAutofit/>
          </a:bodyPr>
          <a:lstStyle/>
          <a:p>
            <a:pPr algn="ctr" defTabSz="642288">
              <a:buSzPct val="25000"/>
            </a:pPr>
            <a:r>
              <a:rPr lang="en-US" sz="3200" kern="0" dirty="0">
                <a:solidFill>
                  <a:srgbClr val="4D4D4D"/>
                </a:solidFill>
                <a:cs typeface="Arial"/>
                <a:sym typeface="Arial"/>
              </a:rPr>
              <a:t>Your </a:t>
            </a:r>
            <a:r>
              <a:rPr lang="en-US" sz="3200" kern="0" dirty="0" smtClean="0">
                <a:solidFill>
                  <a:srgbClr val="4D4D4D"/>
                </a:solidFill>
                <a:cs typeface="Arial"/>
                <a:sym typeface="Arial"/>
              </a:rPr>
              <a:t>Host</a:t>
            </a:r>
            <a:endParaRPr lang="en-US" sz="3200" kern="0" dirty="0">
              <a:solidFill>
                <a:srgbClr val="4D4D4D"/>
              </a:solidFill>
              <a:cs typeface="Arial"/>
              <a:sym typeface="Arial"/>
            </a:endParaRPr>
          </a:p>
        </p:txBody>
      </p:sp>
      <p:pic>
        <p:nvPicPr>
          <p:cNvPr id="1206" name="Shape 1206" descr="Picture of Greg Steven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46552" y="2454519"/>
            <a:ext cx="1287048" cy="1355501"/>
          </a:xfrm>
          <a:prstGeom prst="rect">
            <a:avLst/>
          </a:prstGeom>
          <a:noFill/>
          <a:ln>
            <a:noFill/>
          </a:ln>
        </p:spPr>
      </p:pic>
      <p:sp>
        <p:nvSpPr>
          <p:cNvPr id="1207" name="Shape 1207"/>
          <p:cNvSpPr/>
          <p:nvPr/>
        </p:nvSpPr>
        <p:spPr>
          <a:xfrm>
            <a:off x="2239619" y="2298204"/>
            <a:ext cx="7056783" cy="6617196"/>
          </a:xfrm>
          <a:prstGeom prst="rect">
            <a:avLst/>
          </a:prstGeom>
          <a:noFill/>
          <a:ln>
            <a:noFill/>
          </a:ln>
        </p:spPr>
        <p:txBody>
          <a:bodyPr lIns="91321" tIns="45652" rIns="91321" bIns="45652" anchor="t" anchorCtr="0">
            <a:noAutofit/>
          </a:bodyPr>
          <a:lstStyle/>
          <a:p>
            <a:pPr defTabSz="642288">
              <a:buSzPct val="25000"/>
            </a:pPr>
            <a:r>
              <a:rPr lang="en-US" sz="2400" b="1" kern="0" dirty="0">
                <a:solidFill>
                  <a:srgbClr val="006666"/>
                </a:solidFill>
                <a:cs typeface="Arial"/>
                <a:sym typeface="Arial"/>
              </a:rPr>
              <a:t>Greg Stevens</a:t>
            </a:r>
          </a:p>
          <a:p>
            <a:pPr defTabSz="642288">
              <a:buSzPct val="25000"/>
            </a:pPr>
            <a:r>
              <a:rPr lang="en-US" sz="2400" kern="0" dirty="0">
                <a:solidFill>
                  <a:srgbClr val="006666"/>
                </a:solidFill>
                <a:cs typeface="Arial"/>
                <a:sym typeface="Arial"/>
              </a:rPr>
              <a:t>Assistant Director, Professional Development</a:t>
            </a:r>
          </a:p>
          <a:p>
            <a:pPr defTabSz="642288">
              <a:buSzPct val="25000"/>
            </a:pPr>
            <a:r>
              <a:rPr lang="en-US" sz="2400" kern="0" dirty="0">
                <a:solidFill>
                  <a:srgbClr val="006666"/>
                </a:solidFill>
                <a:cs typeface="Arial"/>
                <a:sym typeface="Arial"/>
              </a:rPr>
              <a:t>American Alliance of Museums</a:t>
            </a:r>
          </a:p>
          <a:p>
            <a:pPr defTabSz="642288">
              <a:buSzPct val="25000"/>
            </a:pPr>
            <a:r>
              <a:rPr lang="en-US" sz="2400" kern="0" dirty="0">
                <a:solidFill>
                  <a:srgbClr val="006666"/>
                </a:solidFill>
                <a:cs typeface="Arial"/>
                <a:sym typeface="Arial"/>
              </a:rPr>
              <a:t>Arlington, VA</a:t>
            </a:r>
          </a:p>
          <a:p>
            <a:pPr defTabSz="642288">
              <a:buSzPct val="25000"/>
            </a:pPr>
            <a:r>
              <a:rPr lang="en-US" sz="2400" kern="0" dirty="0">
                <a:solidFill>
                  <a:srgbClr val="006666"/>
                </a:solidFill>
                <a:cs typeface="Arial"/>
                <a:sym typeface="Arial"/>
              </a:rPr>
              <a:t>gstevens@aam-us.org</a:t>
            </a:r>
          </a:p>
          <a:p>
            <a:pPr defTabSz="642288">
              <a:buSzPct val="25000"/>
            </a:pPr>
            <a:r>
              <a:rPr lang="en-US" sz="2400" kern="0" dirty="0">
                <a:solidFill>
                  <a:srgbClr val="006666"/>
                </a:solidFill>
                <a:cs typeface="Arial"/>
                <a:sym typeface="Arial"/>
              </a:rPr>
              <a:t>@</a:t>
            </a:r>
            <a:r>
              <a:rPr lang="en-US" sz="2400" kern="0" dirty="0" err="1">
                <a:solidFill>
                  <a:srgbClr val="006666"/>
                </a:solidFill>
                <a:cs typeface="Arial"/>
                <a:sym typeface="Arial"/>
              </a:rPr>
              <a:t>DCGregStevens</a:t>
            </a:r>
            <a:endParaRPr lang="en-US" sz="2400" kern="0" dirty="0">
              <a:solidFill>
                <a:srgbClr val="006666"/>
              </a:solidFill>
              <a:cs typeface="Arial"/>
              <a:sym typeface="Arial"/>
            </a:endParaRPr>
          </a:p>
          <a:p>
            <a:pPr defTabSz="642288"/>
            <a:endParaRPr sz="2000" b="1" kern="0" dirty="0">
              <a:solidFill>
                <a:srgbClr val="006666"/>
              </a:solidFill>
              <a:cs typeface="Arial"/>
              <a:sym typeface="Arial"/>
            </a:endParaRPr>
          </a:p>
          <a:p>
            <a:pPr defTabSz="642288"/>
            <a:endParaRPr sz="2000" kern="0" dirty="0">
              <a:solidFill>
                <a:srgbClr val="006666"/>
              </a:solidFill>
              <a:cs typeface="Arial"/>
              <a:sym typeface="Arial"/>
            </a:endParaRPr>
          </a:p>
          <a:p>
            <a:pPr defTabSz="642288"/>
            <a:endParaRPr sz="2000" kern="0" dirty="0">
              <a:solidFill>
                <a:srgbClr val="006666"/>
              </a:solidFill>
              <a:cs typeface="Arial"/>
              <a:sym typeface="Arial"/>
            </a:endParaRPr>
          </a:p>
          <a:p>
            <a:pPr defTabSz="642288"/>
            <a:endParaRPr sz="2000" kern="0" dirty="0">
              <a:solidFill>
                <a:srgbClr val="006666"/>
              </a:solidFill>
              <a:cs typeface="Arial"/>
              <a:sym typeface="Arial"/>
            </a:endParaRPr>
          </a:p>
          <a:p>
            <a:pPr defTabSz="642288"/>
            <a:endParaRPr sz="2000" kern="0" dirty="0">
              <a:solidFill>
                <a:srgbClr val="008080"/>
              </a:solidFill>
              <a:cs typeface="Arial"/>
              <a:sym typeface="Arial"/>
            </a:endParaRPr>
          </a:p>
          <a:p>
            <a:pPr defTabSz="642288"/>
            <a:endParaRPr sz="2000" kern="0" dirty="0">
              <a:solidFill>
                <a:srgbClr val="008080"/>
              </a:solidFill>
              <a:cs typeface="Arial"/>
              <a:sym typeface="Arial"/>
            </a:endParaRPr>
          </a:p>
          <a:p>
            <a:pPr defTabSz="642288"/>
            <a:endParaRPr sz="2400" kern="0" dirty="0">
              <a:solidFill>
                <a:srgbClr val="008080"/>
              </a:solidFill>
              <a:cs typeface="Arial"/>
              <a:sym typeface="Arial"/>
            </a:endParaRPr>
          </a:p>
        </p:txBody>
      </p:sp>
      <p:sp>
        <p:nvSpPr>
          <p:cNvPr id="6" name="Shape 1247"/>
          <p:cNvSpPr txBox="1">
            <a:spLocks noGrp="1"/>
          </p:cNvSpPr>
          <p:nvPr>
            <p:ph type="sldNum" idx="12"/>
          </p:nvPr>
        </p:nvSpPr>
        <p:spPr>
          <a:xfrm>
            <a:off x="0" y="6477000"/>
            <a:ext cx="9144000" cy="365124"/>
          </a:xfrm>
          <a:prstGeom prst="rect">
            <a:avLst/>
          </a:prstGeom>
        </p:spPr>
        <p:txBody>
          <a:bodyPr lIns="91331" tIns="45657" rIns="91331" bIns="45657" anchor="t" anchorCtr="0">
            <a:noAutofit/>
          </a:bodyPr>
          <a:lstStyle/>
          <a:p>
            <a:pPr algn="ctr">
              <a:buClr>
                <a:srgbClr val="000000"/>
              </a:buClr>
              <a:buSzPct val="25000"/>
            </a:pPr>
            <a:fld id="{00000000-1234-1234-1234-123412341234}" type="slidenum">
              <a:rPr lang="en-US" sz="1400">
                <a:solidFill>
                  <a:srgbClr val="000000"/>
                </a:solidFill>
                <a:latin typeface="Arial" panose="020B0604020202020204" pitchFamily="34" charset="0"/>
                <a:cs typeface="Arial" panose="020B0604020202020204" pitchFamily="34" charset="0"/>
              </a:rPr>
              <a:pPr algn="ctr">
                <a:buClr>
                  <a:srgbClr val="000000"/>
                </a:buClr>
                <a:buSzPct val="25000"/>
              </a:pPr>
              <a:t>70</a:t>
            </a:fld>
            <a:endParaRPr lang="en-US"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850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pic>
        <p:nvPicPr>
          <p:cNvPr id="1898" name="Shape 1898" descr="AAM logo and multi-colored logo in diagonal line &quot;waffle&quot; pattern."/>
          <p:cNvPicPr preferRelativeResize="0">
            <a:picLocks noGrp="1"/>
          </p:cNvPicPr>
          <p:nvPr>
            <p:ph type="body" idx="4294967295"/>
          </p:nvPr>
        </p:nvPicPr>
        <p:blipFill rotWithShape="1">
          <a:blip r:embed="rId3">
            <a:alphaModFix/>
          </a:blip>
          <a:srcRect/>
          <a:stretch/>
        </p:blipFill>
        <p:spPr>
          <a:xfrm>
            <a:off x="2352116" y="1988840"/>
            <a:ext cx="4295775" cy="2114550"/>
          </a:xfrm>
          <a:prstGeom prst="rect">
            <a:avLst/>
          </a:prstGeom>
          <a:noFill/>
          <a:ln w="9525" cap="flat" cmpd="sng">
            <a:solidFill>
              <a:srgbClr val="FFFFFF">
                <a:alpha val="0"/>
              </a:srgbClr>
            </a:solidFill>
            <a:prstDash val="solid"/>
            <a:round/>
            <a:headEnd type="none" w="med" len="med"/>
            <a:tailEnd type="none" w="med" len="med"/>
          </a:ln>
        </p:spPr>
      </p:pic>
      <p:sp>
        <p:nvSpPr>
          <p:cNvPr id="1899" name="Shape 1899"/>
          <p:cNvSpPr/>
          <p:nvPr/>
        </p:nvSpPr>
        <p:spPr>
          <a:xfrm>
            <a:off x="10" y="3962400"/>
            <a:ext cx="9180511" cy="400110"/>
          </a:xfrm>
          <a:prstGeom prst="rect">
            <a:avLst/>
          </a:prstGeom>
          <a:noFill/>
          <a:ln>
            <a:noFill/>
          </a:ln>
        </p:spPr>
        <p:txBody>
          <a:bodyPr lIns="91369" tIns="45675" rIns="91369" bIns="45675" anchor="t" anchorCtr="0">
            <a:noAutofit/>
          </a:bodyPr>
          <a:lstStyle/>
          <a:p>
            <a:pPr algn="ctr" defTabSz="642915">
              <a:buSzPct val="25000"/>
            </a:pPr>
            <a:r>
              <a:rPr lang="en-US" sz="2400" kern="0" dirty="0">
                <a:solidFill>
                  <a:srgbClr val="4D4D4D"/>
                </a:solidFill>
                <a:cs typeface="Arial"/>
                <a:sym typeface="Arial"/>
              </a:rPr>
              <a:t>Champion Museums. Nurture Excellence.</a:t>
            </a:r>
          </a:p>
        </p:txBody>
      </p:sp>
      <p:sp>
        <p:nvSpPr>
          <p:cNvPr id="5" name="Shape 1247"/>
          <p:cNvSpPr txBox="1">
            <a:spLocks noGrp="1"/>
          </p:cNvSpPr>
          <p:nvPr>
            <p:ph type="sldNum" idx="12"/>
          </p:nvPr>
        </p:nvSpPr>
        <p:spPr>
          <a:xfrm>
            <a:off x="4410074" y="6488879"/>
            <a:ext cx="2133633" cy="476297"/>
          </a:xfrm>
          <a:prstGeom prst="rect">
            <a:avLst/>
          </a:prstGeom>
        </p:spPr>
        <p:txBody>
          <a:bodyPr lIns="91369" tIns="45675" rIns="91369" bIns="45675" anchor="t" anchorCtr="0">
            <a:noAutofit/>
          </a:bodyPr>
          <a:lstStyle/>
          <a:p>
            <a:pPr>
              <a:buClr>
                <a:srgbClr val="000000"/>
              </a:buClr>
              <a:buSzPct val="25000"/>
              <a:buFont typeface="Arial"/>
              <a:buNone/>
            </a:pPr>
            <a:fld id="{00000000-1234-1234-1234-123412341234}" type="slidenum">
              <a:rPr lang="en-US" sz="1400"/>
              <a:pPr>
                <a:buClr>
                  <a:srgbClr val="000000"/>
                </a:buClr>
                <a:buSzPct val="25000"/>
                <a:buFont typeface="Arial"/>
                <a:buNone/>
              </a:pPr>
              <a:t>71</a:t>
            </a:fld>
            <a:endParaRPr lang="en-US" sz="1400" dirty="0"/>
          </a:p>
        </p:txBody>
      </p:sp>
    </p:spTree>
    <p:extLst>
      <p:ext uri="{BB962C8B-B14F-4D97-AF65-F5344CB8AC3E}">
        <p14:creationId xmlns:p14="http://schemas.microsoft.com/office/powerpoint/2010/main" val="2929165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2" name="Shape 1242"/>
          <p:cNvSpPr txBox="1"/>
          <p:nvPr/>
        </p:nvSpPr>
        <p:spPr>
          <a:xfrm>
            <a:off x="0" y="1447730"/>
            <a:ext cx="9143930" cy="1143070"/>
          </a:xfrm>
          <a:prstGeom prst="rect">
            <a:avLst/>
          </a:prstGeom>
          <a:noFill/>
          <a:ln>
            <a:noFill/>
          </a:ln>
        </p:spPr>
        <p:txBody>
          <a:bodyPr lIns="91326" tIns="45654" rIns="91326" bIns="45654" anchor="t" anchorCtr="0">
            <a:noAutofit/>
          </a:bodyPr>
          <a:lstStyle/>
          <a:p>
            <a:pPr algn="ctr" defTabSz="642354">
              <a:buSzPct val="25000"/>
            </a:pPr>
            <a:r>
              <a:rPr lang="en-US" sz="3200" kern="0" dirty="0">
                <a:solidFill>
                  <a:srgbClr val="4D4D4D"/>
                </a:solidFill>
                <a:cs typeface="Arial"/>
                <a:sym typeface="Arial"/>
              </a:rPr>
              <a:t>Closed Captioning</a:t>
            </a:r>
          </a:p>
        </p:txBody>
      </p:sp>
      <p:sp>
        <p:nvSpPr>
          <p:cNvPr id="1245" name="Shape 1245"/>
          <p:cNvSpPr txBox="1"/>
          <p:nvPr/>
        </p:nvSpPr>
        <p:spPr>
          <a:xfrm>
            <a:off x="533400" y="2133600"/>
            <a:ext cx="4193859" cy="954070"/>
          </a:xfrm>
          <a:prstGeom prst="rect">
            <a:avLst/>
          </a:prstGeom>
          <a:solidFill>
            <a:schemeClr val="lt1"/>
          </a:solidFill>
          <a:ln>
            <a:noFill/>
          </a:ln>
        </p:spPr>
        <p:txBody>
          <a:bodyPr lIns="91326" tIns="45654" rIns="91326" bIns="45654" anchor="t" anchorCtr="0">
            <a:noAutofit/>
          </a:bodyPr>
          <a:lstStyle/>
          <a:p>
            <a:pPr defTabSz="642354">
              <a:buSzPct val="25000"/>
            </a:pPr>
            <a:r>
              <a:rPr lang="en-US" sz="2800" kern="0" dirty="0">
                <a:solidFill>
                  <a:srgbClr val="4D4D4D"/>
                </a:solidFill>
                <a:cs typeface="Arial"/>
                <a:sym typeface="Arial"/>
              </a:rPr>
              <a:t>Closed Captioning link appears in the Chat </a:t>
            </a:r>
            <a:r>
              <a:rPr lang="en-US" sz="2800" kern="0" dirty="0" smtClean="0">
                <a:solidFill>
                  <a:srgbClr val="4D4D4D"/>
                </a:solidFill>
                <a:cs typeface="Arial"/>
                <a:sym typeface="Arial"/>
              </a:rPr>
              <a:t>box</a:t>
            </a:r>
            <a:endParaRPr lang="en-US" sz="2800" kern="0" dirty="0">
              <a:solidFill>
                <a:srgbClr val="4D4D4D"/>
              </a:solidFill>
              <a:cs typeface="Arial"/>
              <a:sym typeface="Arial"/>
            </a:endParaRPr>
          </a:p>
        </p:txBody>
      </p:sp>
      <p:sp>
        <p:nvSpPr>
          <p:cNvPr id="1244" name="Shape 1244"/>
          <p:cNvSpPr/>
          <p:nvPr/>
        </p:nvSpPr>
        <p:spPr>
          <a:xfrm>
            <a:off x="533400" y="2133600"/>
            <a:ext cx="4193859" cy="935086"/>
          </a:xfrm>
          <a:prstGeom prst="rect">
            <a:avLst/>
          </a:prstGeom>
          <a:noFill/>
          <a:ln w="127000" cap="flat" cmpd="sng">
            <a:solidFill>
              <a:srgbClr val="990000"/>
            </a:solidFill>
            <a:prstDash val="solid"/>
            <a:round/>
            <a:headEnd type="none" w="med" len="med"/>
            <a:tailEnd type="none" w="med" len="med"/>
          </a:ln>
        </p:spPr>
        <p:txBody>
          <a:bodyPr lIns="91326" tIns="45654" rIns="91326" bIns="45654" anchor="ctr" anchorCtr="0">
            <a:noAutofit/>
          </a:bodyPr>
          <a:lstStyle/>
          <a:p>
            <a:pPr algn="ctr" defTabSz="642354"/>
            <a:endParaRPr sz="2400" kern="0">
              <a:solidFill>
                <a:srgbClr val="FFFFFF"/>
              </a:solidFill>
              <a:latin typeface="Garamond"/>
              <a:ea typeface="Garamond"/>
              <a:cs typeface="Garamond"/>
              <a:sym typeface="Garamond"/>
            </a:endParaRPr>
          </a:p>
        </p:txBody>
      </p:sp>
      <p:pic>
        <p:nvPicPr>
          <p:cNvPr id="1246" name="Shape 1246" descr="Screen Grab picture of webinar chat box."/>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5257800" y="2971800"/>
            <a:ext cx="3381750" cy="3420984"/>
          </a:xfrm>
          <a:prstGeom prst="rect">
            <a:avLst/>
          </a:prstGeom>
          <a:ln>
            <a:noFill/>
          </a:ln>
          <a:effectLst>
            <a:outerShdw blurRad="292100" dist="139700" dir="2700000" algn="tl" rotWithShape="0">
              <a:srgbClr val="333333">
                <a:alpha val="65000"/>
              </a:srgbClr>
            </a:outerShdw>
          </a:effectLst>
        </p:spPr>
      </p:pic>
      <p:sp>
        <p:nvSpPr>
          <p:cNvPr id="10" name="Shape 1209"/>
          <p:cNvSpPr txBox="1">
            <a:spLocks noGrp="1"/>
          </p:cNvSpPr>
          <p:nvPr>
            <p:ph type="sldNum" idx="12"/>
          </p:nvPr>
        </p:nvSpPr>
        <p:spPr>
          <a:xfrm>
            <a:off x="3446859" y="646271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rgbClr val="455560">
                    <a:lumMod val="50000"/>
                  </a:srgbClr>
                </a:solidFill>
              </a:rPr>
              <a:pPr algn="ctr">
                <a:buClr>
                  <a:srgbClr val="000000"/>
                </a:buClr>
                <a:buSzPct val="25000"/>
              </a:pPr>
              <a:t>8</a:t>
            </a:fld>
            <a:endParaRPr lang="en-US" sz="1400" dirty="0">
              <a:solidFill>
                <a:srgbClr val="455560">
                  <a:lumMod val="50000"/>
                </a:srgbClr>
              </a:solidFill>
            </a:endParaRPr>
          </a:p>
        </p:txBody>
      </p:sp>
      <p:cxnSp>
        <p:nvCxnSpPr>
          <p:cNvPr id="1243" name="Shape 1243"/>
          <p:cNvCxnSpPr/>
          <p:nvPr/>
        </p:nvCxnSpPr>
        <p:spPr>
          <a:xfrm>
            <a:off x="2622796" y="3080157"/>
            <a:ext cx="2805680" cy="2230031"/>
          </a:xfrm>
          <a:prstGeom prst="straightConnector1">
            <a:avLst/>
          </a:prstGeom>
          <a:noFill/>
          <a:ln w="127000" cap="flat" cmpd="sng">
            <a:solidFill>
              <a:srgbClr val="990000"/>
            </a:solidFill>
            <a:prstDash val="solid"/>
            <a:round/>
            <a:headEnd type="none" w="med" len="med"/>
            <a:tailEnd type="stealth" w="med" len="med"/>
          </a:ln>
        </p:spPr>
      </p:cxnSp>
    </p:spTree>
    <p:extLst>
      <p:ext uri="{BB962C8B-B14F-4D97-AF65-F5344CB8AC3E}">
        <p14:creationId xmlns:p14="http://schemas.microsoft.com/office/powerpoint/2010/main" val="757433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2" name="Shape 1242"/>
          <p:cNvSpPr txBox="1"/>
          <p:nvPr/>
        </p:nvSpPr>
        <p:spPr>
          <a:xfrm>
            <a:off x="0" y="1447730"/>
            <a:ext cx="9143930" cy="1143070"/>
          </a:xfrm>
          <a:prstGeom prst="rect">
            <a:avLst/>
          </a:prstGeom>
          <a:noFill/>
          <a:ln>
            <a:noFill/>
          </a:ln>
        </p:spPr>
        <p:txBody>
          <a:bodyPr lIns="91326" tIns="45654" rIns="91326" bIns="45654" anchor="t" anchorCtr="0">
            <a:noAutofit/>
          </a:bodyPr>
          <a:lstStyle/>
          <a:p>
            <a:pPr algn="ctr" defTabSz="642354">
              <a:buSzPct val="25000"/>
            </a:pPr>
            <a:r>
              <a:rPr lang="en-US" sz="3200" kern="0" dirty="0" smtClean="0">
                <a:solidFill>
                  <a:srgbClr val="4D4D4D"/>
                </a:solidFill>
                <a:cs typeface="Arial"/>
                <a:sym typeface="Arial"/>
              </a:rPr>
              <a:t>Resources</a:t>
            </a:r>
            <a:endParaRPr lang="en-US" sz="3200" kern="0" dirty="0">
              <a:solidFill>
                <a:srgbClr val="4D4D4D"/>
              </a:solidFill>
              <a:cs typeface="Arial"/>
              <a:sym typeface="Arial"/>
            </a:endParaRPr>
          </a:p>
        </p:txBody>
      </p:sp>
      <p:sp>
        <p:nvSpPr>
          <p:cNvPr id="1245" name="Shape 1245"/>
          <p:cNvSpPr txBox="1"/>
          <p:nvPr/>
        </p:nvSpPr>
        <p:spPr>
          <a:xfrm>
            <a:off x="533400" y="2133600"/>
            <a:ext cx="4193859" cy="954070"/>
          </a:xfrm>
          <a:prstGeom prst="rect">
            <a:avLst/>
          </a:prstGeom>
          <a:solidFill>
            <a:schemeClr val="lt1"/>
          </a:solidFill>
          <a:ln>
            <a:noFill/>
          </a:ln>
        </p:spPr>
        <p:txBody>
          <a:bodyPr lIns="91326" tIns="45654" rIns="91326" bIns="45654" anchor="t" anchorCtr="0">
            <a:noAutofit/>
          </a:bodyPr>
          <a:lstStyle/>
          <a:p>
            <a:pPr defTabSz="642354">
              <a:buSzPct val="25000"/>
            </a:pPr>
            <a:r>
              <a:rPr lang="en-US" sz="2800" kern="0" dirty="0" smtClean="0">
                <a:solidFill>
                  <a:srgbClr val="4D4D4D"/>
                </a:solidFill>
                <a:cs typeface="Arial"/>
                <a:sym typeface="Arial"/>
              </a:rPr>
              <a:t>Resources </a:t>
            </a:r>
            <a:r>
              <a:rPr lang="en-US" sz="2800" kern="0" dirty="0">
                <a:solidFill>
                  <a:srgbClr val="4D4D4D"/>
                </a:solidFill>
                <a:cs typeface="Arial"/>
                <a:sym typeface="Arial"/>
              </a:rPr>
              <a:t>link appears in the Chat </a:t>
            </a:r>
            <a:r>
              <a:rPr lang="en-US" sz="2800" kern="0" dirty="0" smtClean="0">
                <a:solidFill>
                  <a:srgbClr val="4D4D4D"/>
                </a:solidFill>
                <a:cs typeface="Arial"/>
                <a:sym typeface="Arial"/>
              </a:rPr>
              <a:t>box</a:t>
            </a:r>
            <a:endParaRPr lang="en-US" sz="2800" kern="0" dirty="0">
              <a:solidFill>
                <a:srgbClr val="4D4D4D"/>
              </a:solidFill>
              <a:cs typeface="Arial"/>
              <a:sym typeface="Arial"/>
            </a:endParaRPr>
          </a:p>
        </p:txBody>
      </p:sp>
      <p:sp>
        <p:nvSpPr>
          <p:cNvPr id="1244" name="Shape 1244"/>
          <p:cNvSpPr/>
          <p:nvPr/>
        </p:nvSpPr>
        <p:spPr>
          <a:xfrm>
            <a:off x="533400" y="2133600"/>
            <a:ext cx="4193859" cy="935086"/>
          </a:xfrm>
          <a:prstGeom prst="rect">
            <a:avLst/>
          </a:prstGeom>
          <a:noFill/>
          <a:ln w="127000" cap="flat" cmpd="sng">
            <a:solidFill>
              <a:srgbClr val="990000"/>
            </a:solidFill>
            <a:prstDash val="solid"/>
            <a:round/>
            <a:headEnd type="none" w="med" len="med"/>
            <a:tailEnd type="none" w="med" len="med"/>
          </a:ln>
        </p:spPr>
        <p:txBody>
          <a:bodyPr lIns="91326" tIns="45654" rIns="91326" bIns="45654" anchor="ctr" anchorCtr="0">
            <a:noAutofit/>
          </a:bodyPr>
          <a:lstStyle/>
          <a:p>
            <a:pPr algn="ctr" defTabSz="642354"/>
            <a:endParaRPr sz="2400" kern="0">
              <a:solidFill>
                <a:srgbClr val="FFFFFF"/>
              </a:solidFill>
              <a:latin typeface="Garamond"/>
              <a:ea typeface="Garamond"/>
              <a:cs typeface="Garamond"/>
              <a:sym typeface="Garamond"/>
            </a:endParaRPr>
          </a:p>
        </p:txBody>
      </p:sp>
      <p:pic>
        <p:nvPicPr>
          <p:cNvPr id="1246" name="Shape 1246" descr="Screen Grab picture of webinar chat box."/>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5257800" y="2971800"/>
            <a:ext cx="3381750" cy="3420984"/>
          </a:xfrm>
          <a:prstGeom prst="rect">
            <a:avLst/>
          </a:prstGeom>
          <a:ln>
            <a:noFill/>
          </a:ln>
          <a:effectLst>
            <a:outerShdw blurRad="292100" dist="139700" dir="2700000" algn="tl" rotWithShape="0">
              <a:srgbClr val="333333">
                <a:alpha val="65000"/>
              </a:srgbClr>
            </a:outerShdw>
          </a:effectLst>
        </p:spPr>
      </p:pic>
      <p:sp>
        <p:nvSpPr>
          <p:cNvPr id="10" name="Shape 1209"/>
          <p:cNvSpPr txBox="1">
            <a:spLocks noGrp="1"/>
          </p:cNvSpPr>
          <p:nvPr>
            <p:ph type="sldNum" idx="12"/>
          </p:nvPr>
        </p:nvSpPr>
        <p:spPr>
          <a:xfrm>
            <a:off x="3446859" y="6462712"/>
            <a:ext cx="2133633" cy="476297"/>
          </a:xfrm>
          <a:prstGeom prst="rect">
            <a:avLst/>
          </a:prstGeom>
        </p:spPr>
        <p:txBody>
          <a:bodyPr lIns="91326" tIns="45654" rIns="91326" bIns="45654" anchor="t" anchorCtr="0">
            <a:noAutofit/>
          </a:bodyPr>
          <a:lstStyle/>
          <a:p>
            <a:pPr algn="ctr">
              <a:buClr>
                <a:srgbClr val="000000"/>
              </a:buClr>
              <a:buSzPct val="25000"/>
            </a:pPr>
            <a:fld id="{00000000-1234-1234-1234-123412341234}" type="slidenum">
              <a:rPr lang="en-US" sz="1400">
                <a:solidFill>
                  <a:srgbClr val="455560">
                    <a:lumMod val="50000"/>
                  </a:srgbClr>
                </a:solidFill>
              </a:rPr>
              <a:pPr algn="ctr">
                <a:buClr>
                  <a:srgbClr val="000000"/>
                </a:buClr>
                <a:buSzPct val="25000"/>
              </a:pPr>
              <a:t>9</a:t>
            </a:fld>
            <a:endParaRPr lang="en-US" sz="1400" dirty="0">
              <a:solidFill>
                <a:srgbClr val="455560">
                  <a:lumMod val="50000"/>
                </a:srgbClr>
              </a:solidFill>
            </a:endParaRPr>
          </a:p>
        </p:txBody>
      </p:sp>
      <p:cxnSp>
        <p:nvCxnSpPr>
          <p:cNvPr id="1243" name="Shape 1243"/>
          <p:cNvCxnSpPr/>
          <p:nvPr/>
        </p:nvCxnSpPr>
        <p:spPr>
          <a:xfrm>
            <a:off x="2622796" y="3080157"/>
            <a:ext cx="2805680" cy="2230031"/>
          </a:xfrm>
          <a:prstGeom prst="straightConnector1">
            <a:avLst/>
          </a:prstGeom>
          <a:noFill/>
          <a:ln w="127000" cap="flat" cmpd="sng">
            <a:solidFill>
              <a:srgbClr val="990000"/>
            </a:solidFill>
            <a:prstDash val="solid"/>
            <a:round/>
            <a:headEnd type="none" w="med" len="med"/>
            <a:tailEnd type="stealth" w="med" len="med"/>
          </a:ln>
        </p:spPr>
      </p:cxnSp>
    </p:spTree>
    <p:extLst>
      <p:ext uri="{BB962C8B-B14F-4D97-AF65-F5344CB8AC3E}">
        <p14:creationId xmlns:p14="http://schemas.microsoft.com/office/powerpoint/2010/main" val="276545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7_Office Theme">
  <a:themeElements>
    <a:clrScheme name="Custom 2">
      <a:dk1>
        <a:srgbClr val="455560"/>
      </a:dk1>
      <a:lt1>
        <a:sysClr val="window" lastClr="FFFFFF"/>
      </a:lt1>
      <a:dk2>
        <a:srgbClr val="455560"/>
      </a:dk2>
      <a:lt2>
        <a:srgbClr val="FFFFFF"/>
      </a:lt2>
      <a:accent1>
        <a:srgbClr val="455560"/>
      </a:accent1>
      <a:accent2>
        <a:srgbClr val="BAD53C"/>
      </a:accent2>
      <a:accent3>
        <a:srgbClr val="9B9FA9"/>
      </a:accent3>
      <a:accent4>
        <a:srgbClr val="E6E6E7"/>
      </a:accent4>
      <a:accent5>
        <a:srgbClr val="8ACACB"/>
      </a:accent5>
      <a:accent6>
        <a:srgbClr val="C88BCB"/>
      </a:accent6>
      <a:hlink>
        <a:srgbClr val="BAD53C"/>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2_Office Theme">
  <a:themeElements>
    <a:clrScheme name="Custom 2">
      <a:dk1>
        <a:srgbClr val="455560"/>
      </a:dk1>
      <a:lt1>
        <a:srgbClr val="FFFFFF"/>
      </a:lt1>
      <a:dk2>
        <a:srgbClr val="455560"/>
      </a:dk2>
      <a:lt2>
        <a:srgbClr val="FFFFFF"/>
      </a:lt2>
      <a:accent1>
        <a:srgbClr val="455560"/>
      </a:accent1>
      <a:accent2>
        <a:srgbClr val="BAD53C"/>
      </a:accent2>
      <a:accent3>
        <a:srgbClr val="9B9FA9"/>
      </a:accent3>
      <a:accent4>
        <a:srgbClr val="E6E6E7"/>
      </a:accent4>
      <a:accent5>
        <a:srgbClr val="8ACACB"/>
      </a:accent5>
      <a:accent6>
        <a:srgbClr val="C88BCB"/>
      </a:accent6>
      <a:hlink>
        <a:srgbClr val="BAD53C"/>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8_Office Theme">
  <a:themeElements>
    <a:clrScheme name="Custom 2">
      <a:dk1>
        <a:srgbClr val="455560"/>
      </a:dk1>
      <a:lt1>
        <a:sysClr val="window" lastClr="FFFFFF"/>
      </a:lt1>
      <a:dk2>
        <a:srgbClr val="455560"/>
      </a:dk2>
      <a:lt2>
        <a:srgbClr val="FFFFFF"/>
      </a:lt2>
      <a:accent1>
        <a:srgbClr val="455560"/>
      </a:accent1>
      <a:accent2>
        <a:srgbClr val="BAD53C"/>
      </a:accent2>
      <a:accent3>
        <a:srgbClr val="9B9FA9"/>
      </a:accent3>
      <a:accent4>
        <a:srgbClr val="E6E6E7"/>
      </a:accent4>
      <a:accent5>
        <a:srgbClr val="8ACACB"/>
      </a:accent5>
      <a:accent6>
        <a:srgbClr val="C88BCB"/>
      </a:accent6>
      <a:hlink>
        <a:srgbClr val="BAD53C"/>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29_Office Theme">
  <a:themeElements>
    <a:clrScheme name="Custom 2">
      <a:dk1>
        <a:srgbClr val="455560"/>
      </a:dk1>
      <a:lt1>
        <a:sysClr val="window" lastClr="FFFFFF"/>
      </a:lt1>
      <a:dk2>
        <a:srgbClr val="455560"/>
      </a:dk2>
      <a:lt2>
        <a:srgbClr val="FFFFFF"/>
      </a:lt2>
      <a:accent1>
        <a:srgbClr val="455560"/>
      </a:accent1>
      <a:accent2>
        <a:srgbClr val="BAD53C"/>
      </a:accent2>
      <a:accent3>
        <a:srgbClr val="9B9FA9"/>
      </a:accent3>
      <a:accent4>
        <a:srgbClr val="E6E6E7"/>
      </a:accent4>
      <a:accent5>
        <a:srgbClr val="8ACACB"/>
      </a:accent5>
      <a:accent6>
        <a:srgbClr val="C88BCB"/>
      </a:accent6>
      <a:hlink>
        <a:srgbClr val="BAD53C"/>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6_Office Theme">
  <a:themeElements>
    <a:clrScheme name="Custom 2">
      <a:dk1>
        <a:srgbClr val="455560"/>
      </a:dk1>
      <a:lt1>
        <a:srgbClr val="FFFFFF"/>
      </a:lt1>
      <a:dk2>
        <a:srgbClr val="455560"/>
      </a:dk2>
      <a:lt2>
        <a:srgbClr val="FFFFFF"/>
      </a:lt2>
      <a:accent1>
        <a:srgbClr val="455560"/>
      </a:accent1>
      <a:accent2>
        <a:srgbClr val="BAD53C"/>
      </a:accent2>
      <a:accent3>
        <a:srgbClr val="9B9FA9"/>
      </a:accent3>
      <a:accent4>
        <a:srgbClr val="E6E6E7"/>
      </a:accent4>
      <a:accent5>
        <a:srgbClr val="8ACACB"/>
      </a:accent5>
      <a:accent6>
        <a:srgbClr val="C88BCB"/>
      </a:accent6>
      <a:hlink>
        <a:srgbClr val="BAD53C"/>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455560"/>
      </a:dk1>
      <a:lt1>
        <a:srgbClr val="FFFFFF"/>
      </a:lt1>
      <a:dk2>
        <a:srgbClr val="455560"/>
      </a:dk2>
      <a:lt2>
        <a:srgbClr val="FFFFFF"/>
      </a:lt2>
      <a:accent1>
        <a:srgbClr val="455560"/>
      </a:accent1>
      <a:accent2>
        <a:srgbClr val="BAD53C"/>
      </a:accent2>
      <a:accent3>
        <a:srgbClr val="9B9FA9"/>
      </a:accent3>
      <a:accent4>
        <a:srgbClr val="E6E6E7"/>
      </a:accent4>
      <a:accent5>
        <a:srgbClr val="8ACACB"/>
      </a:accent5>
      <a:accent6>
        <a:srgbClr val="C88BCB"/>
      </a:accent6>
      <a:hlink>
        <a:srgbClr val="BAD53C"/>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1_Office Theme">
  <a:themeElements>
    <a:clrScheme name="Custom 2">
      <a:dk1>
        <a:srgbClr val="455560"/>
      </a:dk1>
      <a:lt1>
        <a:srgbClr val="FFFFFF"/>
      </a:lt1>
      <a:dk2>
        <a:srgbClr val="455560"/>
      </a:dk2>
      <a:lt2>
        <a:srgbClr val="FFFFFF"/>
      </a:lt2>
      <a:accent1>
        <a:srgbClr val="455560"/>
      </a:accent1>
      <a:accent2>
        <a:srgbClr val="BAD53C"/>
      </a:accent2>
      <a:accent3>
        <a:srgbClr val="9B9FA9"/>
      </a:accent3>
      <a:accent4>
        <a:srgbClr val="E6E6E7"/>
      </a:accent4>
      <a:accent5>
        <a:srgbClr val="8ACACB"/>
      </a:accent5>
      <a:accent6>
        <a:srgbClr val="C88BCB"/>
      </a:accent6>
      <a:hlink>
        <a:srgbClr val="BAD53C"/>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Custom 2">
      <a:dk1>
        <a:srgbClr val="455560"/>
      </a:dk1>
      <a:lt1>
        <a:sysClr val="window" lastClr="FFFFFF"/>
      </a:lt1>
      <a:dk2>
        <a:srgbClr val="455560"/>
      </a:dk2>
      <a:lt2>
        <a:srgbClr val="FFFFFF"/>
      </a:lt2>
      <a:accent1>
        <a:srgbClr val="455560"/>
      </a:accent1>
      <a:accent2>
        <a:srgbClr val="BAD53C"/>
      </a:accent2>
      <a:accent3>
        <a:srgbClr val="9B9FA9"/>
      </a:accent3>
      <a:accent4>
        <a:srgbClr val="E6E6E7"/>
      </a:accent4>
      <a:accent5>
        <a:srgbClr val="8ACACB"/>
      </a:accent5>
      <a:accent6>
        <a:srgbClr val="C88BCB"/>
      </a:accent6>
      <a:hlink>
        <a:srgbClr val="BAD53C"/>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3697</TotalTime>
  <Words>2991</Words>
  <Application>Microsoft Office PowerPoint</Application>
  <PresentationFormat>On-screen Show (4:3)</PresentationFormat>
  <Paragraphs>725</Paragraphs>
  <Slides>71</Slides>
  <Notes>48</Notes>
  <HiddenSlides>0</HiddenSlides>
  <MMClips>0</MMClips>
  <ScaleCrop>false</ScaleCrop>
  <HeadingPairs>
    <vt:vector size="6" baseType="variant">
      <vt:variant>
        <vt:lpstr>Fonts Used</vt:lpstr>
      </vt:variant>
      <vt:variant>
        <vt:i4>5</vt:i4>
      </vt:variant>
      <vt:variant>
        <vt:lpstr>Theme</vt:lpstr>
      </vt:variant>
      <vt:variant>
        <vt:i4>16</vt:i4>
      </vt:variant>
      <vt:variant>
        <vt:lpstr>Slide Titles</vt:lpstr>
      </vt:variant>
      <vt:variant>
        <vt:i4>71</vt:i4>
      </vt:variant>
    </vt:vector>
  </HeadingPairs>
  <TitlesOfParts>
    <vt:vector size="92" baseType="lpstr">
      <vt:lpstr>ＭＳ Ｐゴシック</vt:lpstr>
      <vt:lpstr>Arial</vt:lpstr>
      <vt:lpstr>Calibri</vt:lpstr>
      <vt:lpstr>Garamond</vt:lpstr>
      <vt:lpstr>Times New Roman</vt:lpstr>
      <vt:lpstr>2_Office Theme</vt:lpstr>
      <vt:lpstr>1_Office Theme</vt:lpstr>
      <vt:lpstr>31_Office Theme</vt:lpstr>
      <vt:lpstr>2_Custom Design</vt:lpstr>
      <vt:lpstr>10_Office Theme</vt:lpstr>
      <vt:lpstr>5_Office Theme</vt:lpstr>
      <vt:lpstr>Office Theme</vt:lpstr>
      <vt:lpstr>7_Office Theme</vt:lpstr>
      <vt:lpstr>16_Office Theme</vt:lpstr>
      <vt:lpstr>27_Office Theme</vt:lpstr>
      <vt:lpstr>22_Office Theme</vt:lpstr>
      <vt:lpstr>4_Office Theme</vt:lpstr>
      <vt:lpstr>28_Office Theme</vt:lpstr>
      <vt:lpstr>29_Office Theme</vt:lpstr>
      <vt:lpstr>6_Office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Evaluate?</vt:lpstr>
      <vt:lpstr>For the Institution | Program Evaluation</vt:lpstr>
      <vt:lpstr>Volunteer Program Evaluation</vt:lpstr>
      <vt:lpstr>Evaluating Volunteers</vt:lpstr>
      <vt:lpstr>Asking the Right Questions</vt:lpstr>
      <vt:lpstr>Tips for Constructive Evaluation</vt:lpstr>
      <vt:lpstr>PowerPoint Presentation</vt:lpstr>
      <vt:lpstr>PowerPoint Presentation</vt:lpstr>
      <vt:lpstr>PowerPoint Presentation</vt:lpstr>
      <vt:lpstr>PowerPoint Presentation</vt:lpstr>
      <vt:lpstr>PowerPoint Presentation</vt:lpstr>
      <vt:lpstr>PowerPoint Presentation</vt:lpstr>
      <vt:lpstr>Evaluation Network</vt:lpstr>
      <vt:lpstr>Negative Feedback</vt:lpstr>
      <vt:lpstr>Same scenario, different outcomes</vt:lpstr>
      <vt:lpstr>Same scenario, different outcomes</vt:lpstr>
      <vt:lpstr>PowerPoint Presentation</vt:lpstr>
      <vt:lpstr>PowerPoint Presentation</vt:lpstr>
      <vt:lpstr>PowerPoint Presentation</vt:lpstr>
      <vt:lpstr>PowerPoint Presentation</vt:lpstr>
      <vt:lpstr>What is Reflective Practice?</vt:lpstr>
      <vt:lpstr>Evaluation or Reflective Practice?</vt:lpstr>
      <vt:lpstr>Why Reflective Practice?</vt:lpstr>
      <vt:lpstr>Chicago History Museum  Volunteer Gallery Interpreter Program</vt:lpstr>
      <vt:lpstr>Why Reflective Practice for the Chicago History Museum?     </vt:lpstr>
      <vt:lpstr>Assumptions about Teaching &amp; Learning</vt:lpstr>
      <vt:lpstr>What is Peer ExchangeTM?</vt:lpstr>
      <vt:lpstr>Peer ExchangeTM Part One:  Peer Observations</vt:lpstr>
      <vt:lpstr>INQUIRY CIRCLE FRAMEWORK: The Experiential Learning Cycle</vt:lpstr>
      <vt:lpstr>The Peer ExchangeTM Process:   PEER OBSERVATION &amp; INQUIRY CIRCLE</vt:lpstr>
      <vt:lpstr>Training CHM Volunteers on Peer Exchange </vt:lpstr>
      <vt:lpstr>Training CHM Volunteers on Peer Exchange </vt:lpstr>
      <vt:lpstr>Implementation of Peer Exchange: Trying it Out </vt:lpstr>
      <vt:lpstr>Benefits of Peer Exchange</vt:lpstr>
      <vt:lpstr>Moving Forward with Peer Exchange</vt:lpstr>
      <vt:lpstr>PowerPoint Presentation</vt:lpstr>
      <vt:lpstr>PowerPoint Presentation</vt:lpstr>
      <vt:lpstr>PowerPoint Presentation</vt:lpstr>
      <vt:lpstr>PowerPoint Presentation</vt:lpstr>
      <vt:lpstr>PowerPoint Presentation</vt:lpstr>
      <vt:lpstr>AAMV at AAM Annual Meeting</vt:lpstr>
      <vt:lpstr>AAM Recorded Webinar Library</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Stevens</dc:creator>
  <cp:lastModifiedBy>Richard John William Harker</cp:lastModifiedBy>
  <cp:revision>113</cp:revision>
  <cp:lastPrinted>2017-01-24T21:00:29Z</cp:lastPrinted>
  <dcterms:created xsi:type="dcterms:W3CDTF">2016-05-12T15:49:41Z</dcterms:created>
  <dcterms:modified xsi:type="dcterms:W3CDTF">2017-04-26T15:14:22Z</dcterms:modified>
</cp:coreProperties>
</file>