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88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0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0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7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05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4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9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2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4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0AD95-E85D-4320-BB4F-E376EAE02A05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E958-CE51-4859-BFD9-D058C349F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5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Internships for Small Museums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Monday May 8</a:t>
            </a:r>
            <a:r>
              <a:rPr lang="en-US" baseline="30000" dirty="0" smtClean="0"/>
              <a:t>th</a:t>
            </a:r>
            <a:r>
              <a:rPr lang="en-US" dirty="0" smtClean="0"/>
              <a:t>, 2017</a:t>
            </a:r>
          </a:p>
          <a:p>
            <a:r>
              <a:rPr lang="en-US" dirty="0" smtClean="0"/>
              <a:t>1:30 p.m. – 2:45 p.m.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082187" y="5912851"/>
            <a:ext cx="4278411" cy="57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5469903" y="5941006"/>
            <a:ext cx="4599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4D4D4D"/>
                </a:solidFill>
                <a:ea typeface="ＭＳ Ｐゴシック" pitchFamily="-72" charset="-128"/>
                <a:cs typeface="Arial" charset="0"/>
              </a:rPr>
              <a:t>www.aamv.org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906" y="6062485"/>
            <a:ext cx="2082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 collaboration with: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3395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78" y="3459292"/>
            <a:ext cx="1566539" cy="1573094"/>
          </a:xfrm>
        </p:spPr>
      </p:pic>
      <p:sp>
        <p:nvSpPr>
          <p:cNvPr id="5" name="TextBox 4"/>
          <p:cNvSpPr txBox="1"/>
          <p:nvPr/>
        </p:nvSpPr>
        <p:spPr>
          <a:xfrm>
            <a:off x="2305277" y="3707230"/>
            <a:ext cx="4767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Richard Toon</a:t>
            </a:r>
          </a:p>
          <a:p>
            <a:r>
              <a:rPr lang="en-US" sz="1600" dirty="0" smtClean="0"/>
              <a:t>Research Professor, Director of Museums and Museum Studies, Arizona State University</a:t>
            </a:r>
            <a:endParaRPr lang="en-US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78" y="0"/>
            <a:ext cx="1566539" cy="15665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58"/>
          <a:stretch/>
        </p:blipFill>
        <p:spPr>
          <a:xfrm>
            <a:off x="566678" y="1664413"/>
            <a:ext cx="1566539" cy="16970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05277" y="1958917"/>
            <a:ext cx="41864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Regina Lynch</a:t>
            </a:r>
            <a:endParaRPr lang="en-US" sz="1600" b="1" dirty="0" smtClean="0"/>
          </a:p>
          <a:p>
            <a:r>
              <a:rPr lang="en-US" sz="1600" dirty="0"/>
              <a:t>Curator of Education Fellow</a:t>
            </a:r>
            <a:endParaRPr lang="en-US" sz="1600" dirty="0" smtClean="0"/>
          </a:p>
          <a:p>
            <a:r>
              <a:rPr lang="en-US" sz="1600" dirty="0"/>
              <a:t>Biggs Museum of American </a:t>
            </a:r>
            <a:r>
              <a:rPr lang="en-US" sz="1600" dirty="0" smtClean="0"/>
              <a:t>Art, Dover</a:t>
            </a:r>
            <a:r>
              <a:rPr lang="en-US" sz="1600" dirty="0"/>
              <a:t>, DE</a:t>
            </a:r>
            <a:endParaRPr lang="en-US" sz="1600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05277" y="241382"/>
            <a:ext cx="48777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Richard Harker</a:t>
            </a:r>
          </a:p>
          <a:p>
            <a:r>
              <a:rPr lang="en-US" sz="1600" dirty="0" smtClean="0"/>
              <a:t>Education &amp; Outreach Manager, Museum of History and Holocaust Education, Kennesaw, GA </a:t>
            </a:r>
          </a:p>
          <a:p>
            <a:r>
              <a:rPr lang="en-US" sz="1600" dirty="0" smtClean="0"/>
              <a:t>President, American Association for Museum Volunteers</a:t>
            </a:r>
            <a:endParaRPr lang="en-US" sz="16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2" b="7459"/>
          <a:stretch/>
        </p:blipFill>
        <p:spPr>
          <a:xfrm>
            <a:off x="672028" y="5089608"/>
            <a:ext cx="1355075" cy="180111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05277" y="5335534"/>
            <a:ext cx="487772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Lin Nelson-Mayson</a:t>
            </a:r>
            <a:endParaRPr lang="en-US" sz="1600" dirty="0"/>
          </a:p>
          <a:p>
            <a:r>
              <a:rPr lang="en-US" sz="1600" dirty="0"/>
              <a:t>Director, Goldstein Museum of Design </a:t>
            </a:r>
          </a:p>
          <a:p>
            <a:r>
              <a:rPr lang="en-US" sz="1600" dirty="0"/>
              <a:t>Director of Graduate Studies, Museum Studies minor </a:t>
            </a:r>
          </a:p>
          <a:p>
            <a:r>
              <a:rPr lang="en-US" sz="1600" dirty="0"/>
              <a:t>University of Minnesota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9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Internships for Small Museums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088" y="2506662"/>
            <a:ext cx="7886700" cy="4351338"/>
          </a:xfrm>
        </p:spPr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Volunteers versus Interns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Recruitment </a:t>
            </a:r>
            <a:endParaRPr lang="en-US" dirty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Ethics </a:t>
            </a:r>
            <a:endParaRPr lang="en-US" dirty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Best and Worst Practices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Audience Conversation and Q&amp;A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096" y="1690689"/>
            <a:ext cx="6411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Session structure: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00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102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Theme</vt:lpstr>
      <vt:lpstr>Internships for Small Museums </vt:lpstr>
      <vt:lpstr>PowerPoint Presentation</vt:lpstr>
      <vt:lpstr>Internships for Small Museums</vt:lpstr>
    </vt:vector>
  </TitlesOfParts>
  <Company>Kennesaw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John William Harker</dc:creator>
  <cp:lastModifiedBy>Richard John William Harker</cp:lastModifiedBy>
  <cp:revision>2</cp:revision>
  <dcterms:created xsi:type="dcterms:W3CDTF">2017-05-01T14:01:42Z</dcterms:created>
  <dcterms:modified xsi:type="dcterms:W3CDTF">2017-05-01T14:19:05Z</dcterms:modified>
</cp:coreProperties>
</file>